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B80B5-BFEF-4BBC-8403-E37A9EC0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5B87-BC44-41B5-92DA-F531B354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761AE-D294-43E3-8CB4-5DC07C67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E7BC1-9DA4-4367-AC7A-6227B8B9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AD2DF-5D2F-435F-A268-C31FE7EED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12E6D-332C-4FF2-9D9B-0A01051A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1BE49-DFE7-4E2F-ACD3-9C24DFFD3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C240D-23B8-4BAD-904D-548E28EA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F50CC-E461-4F89-A2C7-AEFB1EAE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908A-A99A-4AA8-AED7-F260698EC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1EA31-062A-49A5-86C0-C777060B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121520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中职实训教学反思与总结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实训教学改进措施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实训教学成果与反思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中等职业教育是我国教育体系的重要组成部分，旨在培养具有实践技能和理论知识的专业人才。实训教学是中职教育中的关键环节，对于提高学生的实践能力和就业竞争力具有重要意义。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随着社会经济的快速发展和产业结构的调整，对中职毕业生的技能要求也在不断变化。为了更好地适应市场需求，中职实训教学需要进行不断反思和总结，不断完善和更新教学内容和方法。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本文旨在通过对中职实训教学的反思与总结，发现教学中存在的问题和不足，提出改进措施和建议，为中职实训教学的改革和发展提供参考和借鉴。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与总结，有助于提高中职实训教学的质量和效果，培养更符合市场需求的高素质技能人才，促进中职教育的可持续发展。同时，也有助于推动中职教育的改革和创新，提高中等职业教育的社会认可度和影响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当前中职实训教学课程设置较为丰富，涵盖了多个专业和领域，但课程之间的衔接和系统性有待加强。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中职实训教学采用多种教学方法，如项目教学法、案例教学法等，但教学方法的运用不够灵活，缺乏创新。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中职实训教学资源包括设备、场地、教材等，存在设备更新不及时、场地不足、教材内容陈旧等问题。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实训教学体系现状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中职实训教学中存在理论与实践脱节的现象，导致学生难以将理论知识应用于实践中。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理论与实践脱节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教师指导能力不足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部分学生对实训课程缺乏兴趣，参与度不高，影响教学效果。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部分教师缺乏实践经验和实践教学能力，无法有效地指导学生进行实训。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实训教学中存在的问题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传统教育观念影响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传统教育观念重理论轻实践，导致实践教学被忽视。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实践教学投入不足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实践教学需要大量的资源投入，包括设备、场地、师资等，由于投入不足，导致实践教学的质量受到影响。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教师培训机制不完善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教师的实践教学能力需要不断培训和提高，但现有的教师培训机制不完善，无法满足教师的需求。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实训教学改进措施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制定实训教学大纲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明确实训教学目标、内容、方法和评价标准，为教师提供具体的教学指导。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加大投入，完善实训设施设备，提高实训教学的硬件水平。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建立科学合理的课程体系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根据行业需求和职业标准，调整和优化实训课程设置，确保课程内容的实用性和前瞻性。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完善实训教学体系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建立教师激励机制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通过评优评先、职称晋升等途径，激发教师的工作积极性和创新精神。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鼓励教师参加专业培训、学术交流和行业实践，提高教师的专业素养和实践能力。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加强教师职业道德建设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培养教师的职业责任感和敬业精神，树立良好的师德师风。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https://d.book118.com/646112152034010035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2024-09-04T21:15:51.996</cp:lastPrinted>
  <dcterms:created xsi:type="dcterms:W3CDTF">2024-09-04T13:15:52Z</dcterms:created>
  <dcterms:modified xsi:type="dcterms:W3CDTF">2024-09-04T13:15:54Z</dcterms:modified>
</cp:coreProperties>
</file>