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EAEBCD2-CF97-4709-8093-2FBF0EAE6E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DD4B70-0F2C-4674-9196-25E453A3E5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24BE3C3-BD2C-4D58-A8AA-4428B3D322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0D724C2-456B-49DD-92CA-D5A1200F05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D9D553-103A-4865-835B-FA5E1ACD66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159D4D6-FB86-48FC-8EA3-C167DC98BB0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1D624F4-5F80-440E-B952-9921EA16DAF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E0CE8B-D97E-49AC-A014-5BCC24E7CB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32F7A0-154F-4444-8737-2A1FC9D416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63C77F-3555-4987-8737-D86895EE22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F4656F-893D-42C3-BA67-C42EF29708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6114230014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提升员工对办公场所紧急疏散计划的理解</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紧急疏散计划的重要性</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紧急疏散计划的组成部分</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如何提高员工对紧急疏散计划的理解</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常见问题与解决方案</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案例分享与启示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紧急疏散计划的重要性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12" r="3261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2612" r="32612"/>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保障员工生命安全</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通过培训和演练，使员工熟悉疏散路线和安全集合点，提高自救和互救能力。</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制定紧急疏散计划可以帮助员工了解在紧急情况下的行动步骤，从而降低因恐慌而造成的人员伤亡。</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减少财产损失</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在火灾、地震等自然灾害或恐怖袭击等突发事件中，迅速、有序的紧急疏散可以减少企业的财产损失。</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紧急疏散计划应包括保护企业重要资产和文件的措施，如将文件柜移至不易受影响的区域或提前备份重要数据。</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6858" r="1685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一个准备充分、关心员工安全的企业形象有助于吸引优秀人才和客户，提高企业竞争力。</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在发生紧急情况时，有序、高效的疏散行动可以展现企业的管理和组织能力，提升企业形象。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提高企业形象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紧急疏散计划的组成部分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清晰、简洁的疏散路线图是紧急疏散计划的关键组成部分，它为员工提供了在紧急情况下的逃生方向。</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疏散路线图应包括逃生出口、安全集合点以及必要的逃生通道，并确保路线图上的指示清晰易懂，避免使用专业术语。同时，应定期更新路线图以适应办公场所的变化。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疏散路线图</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设置明显的疏散指示标志有助于员工在紧急情况下快速找到逃生出口和安全集合点。</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疏散指示标志应设置在显眼的位置，如走廊、楼梯口等，并确保标志的照明良好，以便在紧急情况下仍能清晰可见。此外，应定期检查标志的完好性，如有损坏应及时修复。</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疏散指示标志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有效的疏散通讯系统是紧急疏散计划的重要组成部分，它可以帮助员工在紧急情况下保持通讯并获取重要信息。</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疏散通讯系统应包括通知系统、广播系统和通讯设备等。通知系统可以通过电子屏幕、内部通讯软件等方式向员工发送紧急通知。广播系统则可以在紧急情况下播放疏散指示和重要信息。此外，应为员工提供必要的通讯设备，以便在紧急情况下进行内部通讯。</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疏散通讯系统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疏散演练与培训</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定期进行疏散演练与培训是提高员工对紧急疏散计划理解的重要手段，它有助于员工熟悉疏散流程并提高应对紧急情况的能力。</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组织定期的疏散演练，让员工熟悉疏散路线、指示标志和通讯系统。在演练过程中，应注重培养员工的团队协作和自我保护能力。同时，开展相关的培训课程，提高员工对紧急情况的意识和应对能力。对于新员工，应在入职培训中加入紧急疏散的相关内容，以确保他们对办公场所的紧急疏散计划有足够的了解。</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如何提高员工对紧急疏散计划的理解</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https://d.book118.com/646114230014010100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2024-09-23T22:07:22.632</cp:lastPrinted>
  <dcterms:created xsi:type="dcterms:W3CDTF">2024-09-23T14:07:22Z</dcterms:created>
  <dcterms:modified xsi:type="dcterms:W3CDTF">2024-09-23T14:07:24Z</dcterms:modified>
</cp:coreProperties>
</file>