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28AAED-AB1C-49F4-B8F5-EB653EDF8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B01E0-37AE-4504-8331-A1E123FE8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0ED648-F296-4AB2-A314-C2AA1BD5A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B34BA9-5DEB-4B46-8864-1000B22ABC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7D082C-B837-494A-957E-F58DC56D2D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D5A8CC-D108-436A-AF6A-1BB007FFB3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93B9DD-9D9D-4AFE-B6D0-2FC83F18BA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4991E-E19B-410B-9DBD-BF2B46933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3B736-B277-40B8-9C05-B92506242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3BD995-D528-4441-B2F5-481B815A5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AEDAF2-CD99-4771-A33A-19804C2FB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114230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合同法对外包合同和劳务合同的约定</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合同法基本原则与适用范围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外包合同定义、类型及特点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劳务合同定义、内容要素及签订流程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双方权利义务关系界定与保障措施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违约责任承担方式及救济途径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合同法基本原则与适用范围</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317" r="1331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合同当事人的法律地位平等，一方不得将自己的意志强加给另一方。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当事人依法享有自愿订立合同的权利，任何单位和个人不得非法干预。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当事人应当遵循公平原则确定各方的权利和义务。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当事人行使权利、履行义务应当遵循诚实信用原则。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平等原则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自愿原则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诚实信用原则</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合同法适用于平等主体的自然人、法人、其他组织之间设立、变更、终止民事权利义务关系的协议。婚姻、收养、监护等有关身份关系的协议，适用其他法律的规定。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包括法人、其他组织和自然人。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依法成立的合同，自成立时生效。法律、行政法规规定应当办理批准、登记等手续生效的，依照其规定。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合同效力</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依法成立的合同，对当事人具有法律约束力。当事人应当按照约定履行自己的义务，不得擅自变更或者解除合同。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合同约束力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法律效力与约束力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外包合同定义、类型及特点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6675" r="16675"/>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外包合同是指企业将某项业务或流程交由外部专业机构或个人承担，并通过合同约定双方权利和义务的一种协议。外包合同是企业实现资源优化配置、降低成本、提高效率的重要手段。</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外包合同定义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业务流程外包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企业将某项业务流程交由专业机构承担，如人力资源、财务、采购等。此类外包合同强调流程优化和成本控制，注重业务连续性和稳定性。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信息技术外包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企业将信息技术相关的业务或流程交由专业IT服务机构承担，如软件开发、系统维护等。此类外包合同强调技术专业性，注重服务质量和效率。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知识流程外包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企业将知识密集型业务或流程交由专业机构承担，如研发、设计、营销等。此类外包合同强调创新能力和专业知识，注重知识产权保护和成果转化。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常见类型及其特点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合同条款明确</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外包合同应明确双方的权利和义务，包括服务范围、质量标准、价格及支付方式、保密条款、违约责任等，以避免歧义和纠纷。</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知识产权保护</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对于涉及知识产权的外包业务，企业应明确知识产权归属和使用权限，采取必要的保密措施，防止知识产权泄露和侵权风险。</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监管与沟通</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企业应建立有效的外包监管机制，对外包供应商的服务质量和进度进行跟踪和监督，确保外包业务的顺利进行。同时，双方应保持密切沟通，及时解决合作过程中出现的问题和争议。</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供应商选择</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企业应谨慎选择外包供应商，对其专业能力、服务质量、信誉等进行全面评估，确保供应商能够满足合同要求。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风险防范与注意事项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劳务合同定义、内容要素及签订流程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劳务合同定义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劳务合同是一种民事合同，受《中华人民共和国合同法》等相关法律法规的调整。</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劳务合同是指劳务提供者与劳务接受者之间就劳务的提供与接受所达成的协议。</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争议解决方式</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约定发生争议时的解决方式，如协商、调解、仲裁或诉讼等。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双方的权利和义务</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包括劳务提供者的服务质量和保密义务，劳务接受者的支付义务和违约责任等。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劳务报酬</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约定劳务报酬的数额、支付方式、支付时间等。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合同主体</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包括劳务提供者和劳务接受者的名称、住所等信息。</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劳务内容</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明确劳务的种类、范围、方式、期限等。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主要内容要素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双方就劳务合同的主要内容进行协商，达成一致后签订书面合同；如有需要，可办理相关的鉴证或公证手续。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签订流程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签订劳务合同时，应注意核实对方的主体资格和履约能力；明确约定双方的权利和义务，特别是劳务报酬的支付方式和时间；对于涉及商业秘密或保密信息的，应明确保密义务和违约责任；在履行合同过程中，应注意保留相关证据，以便在发生争议时维护自己的合法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注意事项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签订流程及注意事项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https://d.book118.com/646114230042010045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2024-09-13T22:48:02.194</cp:lastPrinted>
  <dcterms:created xsi:type="dcterms:W3CDTF">2024-09-13T14:48:02Z</dcterms:created>
  <dcterms:modified xsi:type="dcterms:W3CDTF">2024-09-13T14:48:04Z</dcterms:modified>
</cp:coreProperties>
</file>