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9EC07-F164-4CD6-9A5A-719E6D1A6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20A60-5E9E-4445-A6B9-1E0322C9D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C49DE-AD55-4360-A579-9F6D422B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56AD4-BD38-4AEE-BE0B-2B232BA09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D087C-37D4-47F4-847E-D27B45EBD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59B9C7-B5DF-415C-A911-780D873D8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DDB5A-E67A-4274-9A31-1A4D47BF6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88162-4A3E-436A-8881-64FE3C105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5CFED-96ED-4790-8D58-9A3CDE287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087FA-4EAE-4996-B867-724E26727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EBA73-7ECC-4427-88E5-C1DC5F941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152330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护士培训工作的知识分享与传递机制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知识分享与传递机制的建立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知识分享与传递的实施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医疗行业的快速发展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随着医疗技术的不断进步，护士需要不断更新知识以提供更好的护理服务。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知识更新周期缩短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医学知识的更新速度加快，要求护士不断学习新知识和技能。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知识分享与传递的必要性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为了提高护士的专业水平和工作效率，需要建立有效的知识分享与传递机制。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降低培训成本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知识分享与传递的重要性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22" r="164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通过知识分享与传递，护士可以掌握更先进的护理技能和知识，从而提高护理质量。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知识分享与传递有助于护士不断学习和进步，提升专业素养和职业竞争力。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知识分享与传递有助于团队成员之间的交流与合作，增强团队协作能力。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通过知识分享与传递，可以减少重复培训和学习的成本，提高培训效率。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护士培训现状与问题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传统的培训方式以讲授为主，缺乏实践操作和互动讨论，影响学习效果。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知识更新速度慢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医学知识和技术日新月异，但护士培训内容的更新速度相对较慢。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培训内容与实际工作脱节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当前护士培训的内容与实际临床工作存在一定差距，导致知识难以应用到实践中。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当前护士培训的挑战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信息技术的利用不足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信息技术在知识分享与传递中的潜力未被充分挖掘，如利用社交媒体、在线学习平台等。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在护士团队中，缺乏固定的知识分享平台和渠道，导致知识难以传递。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知识分享意愿不足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部分护士对知识分享的积极性不高，不愿意与其他人分享自己的经验和技能。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知识分享与传递的障碍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未形成知识沉淀机制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医院或科室未建立有效的知识沉淀机制，导致重要经验无法传承。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缺乏对隐性知识的挖掘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隐性知识如个人经验、技巧等未被充分挖掘和整理，造成知识流失。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人才流失导致的知识流失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部分经验丰富的护士离职或转岗，带走大量宝贵的实践经验。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408" r="164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知识流失的问题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知识分享与传递机制的建立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包括疾病护理、手术前后护理、药物使用等方面的专业知识和技能。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涉及护理质量、安全管理、护理人员管理等方面的知识和技能。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包括护理培训、教育方法、教育评估等方面的知识和技能。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知识分类与整理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整理和归纳各类护理知识，形成系统化的知识库，方便护士随时查阅和学习。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建立在线知识库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提供在线课程、视频教程、案例分析等多元化的学习资源，满足不同护士的学习需求。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开发学习平台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鼓励护士在平台上交流经验、分享心得，促进知识的共享和传播。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建立交流社区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建立知识库与平台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https://d.book118.com/646115233025010054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2024-09-21T03:33:17.867</cp:lastPrinted>
  <dcterms:created xsi:type="dcterms:W3CDTF">2024-09-20T19:33:17Z</dcterms:created>
  <dcterms:modified xsi:type="dcterms:W3CDTF">2024-09-20T19:33:20Z</dcterms:modified>
</cp:coreProperties>
</file>