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2E388-999D-4658-8839-267EEA909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C449C-ED48-4358-B961-B39615A2C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64972-2AA6-4E04-BB1D-430BC7308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AFF17-A0BE-4D94-A8FE-01AF57E2A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9CDD27-863F-44B1-9698-2B3A736B8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0D6814-EE07-4D49-9240-176C99F8C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7E1632-7209-4584-BEB3-FCF106082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B240A-1A22-45F7-9D8B-73DEAD3B7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2FED3-A89B-4AA0-B4D4-DCFBD6A31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95EE0-3100-42E2-A4BA-B48204DD5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CCCFA-B72C-4F13-AFC2-572FE970E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2001414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人生感言经典句子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成长与奋斗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情感与人际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生活态度与价值观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成功与挫折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人生智慧与领悟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成长与奋斗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33" b="43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勇敢面对挑战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挑战是成长的催化剂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只有勇敢面对生活中的挑战，才能不断激发潜能，获得成长和进步。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敢于接受挑战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不要害怕失败和困难，要敢于接受挑战，积极寻求解决问题的方法和途径。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挑战自我，超越自我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不断挑战自己的极限，才能实现自我超越，达到更高的境界。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多元化学习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学习不仅仅是获取知识，还包括培养技能、拓展视野、提高思维能力等。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学以致用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将所学到的知识和技能应用到实际生活和工作中，才能真正体现学习的价值。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学习是人生的永恒主题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只有不断学习，才能跟上时代的步伐，适应社会的发展。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不断学习与进步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拥有梦想，才能激发内在的潜力，不断追求进步和发展。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梦想是人生的动力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只有持之以恒地付出努力和汗水，才能逐步靠近梦想。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坚持不懈是实现梦想的关键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在追求梦想的过程中，可能会遇到挫折和失败，但要敢于面对并继续前进。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不怕失败，勇往直前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坚持不懈，实现梦想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情感与人际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真正的友情就像一棵植物，需要时间和耐心去培养，才能茁壮成长。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4417" b="1441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爱情是生活中最美丽的部分，需要我们用心去呵护和经营。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珍惜眼前人，不要等到失去后才后悔莫及。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珍惜友情与爱情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908" r="59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沟通是建立良好人际关系的关键，要学会倾听和表达自己的想法。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理解他人的感受和需求，是建立深厚情感联系的基础。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在沟通中保持开放和尊重，才能促进双方的理解和信任。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学会沟通与理解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传递温暖和关爱，让周围的人感受到你的善意和真诚。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用行动去表达感恩之情，让爱和温暖在人与人之间传递。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535" r="1053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1964" b="2196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965" b="796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感恩是一种美德，让我们学会感激身边人的付出和帮助。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感恩他人，传递温暖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生活态度与价值观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https://d.book118.com/646120014144010053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2024-09-20T11:00:22.409</cp:lastPrinted>
  <dcterms:created xsi:type="dcterms:W3CDTF">2024-09-20T03:00:22Z</dcterms:created>
  <dcterms:modified xsi:type="dcterms:W3CDTF">2024-09-20T03:00:24Z</dcterms:modified>
</cp:coreProperties>
</file>