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96099C-7390-471C-AD49-A147A5889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5D47AF-8905-4FB2-BB76-4133B1EA3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374975-E8EE-431C-B431-F3DF27995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9C4F21-D3F1-492A-9609-702C32051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9238FD-AAC1-4CE6-A349-24EF4B0F2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592577-3A6B-4054-BCFD-523134ED5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D9535E-ABCE-4F0B-9166-86D8C6CBF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1875FD-20FC-4905-844D-6414E5F7E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41938A-0223-4F90-8DDA-014C9B39A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693D19-E8F9-478F-B442-5B497B629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5F130B-B3C2-4EBE-9338-4627F63B1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12214311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焕发基层组织活力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基层组织现状分析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焕发基层组织活力的策略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焕发基层组织活力的实践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基层组织是社会治理的基础单元，承担着服务群众、维护稳定、促进发展的重要职责。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当前，随着社会经济的快速发展和治理体系的不断完善，基层组织面临着许多新的挑战和机遇。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6034" b="603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焕发基层组织活力，对于加强基层治理、推进社会建设、实现全面小康具有重要意义。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深入贯彻落实中央关于加强基层治理的决策部署，推动基层组织全面进步、全面过硬。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9792" r="9792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t="4708" b="4708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t="3083" b="3083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加强基层组织的组织力、凝聚力和战斗力，发挥其在社会治理中的基础作用。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坚持以人民为中心的发展思想，提高基层组织的服务能力和水平，满足人民群众日益增长的美好生活需要。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推进基层治理体系和治理能力现代化，构建共建共治共享的社会治理格局。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基层组织现状分析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组织结构与功能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基层组织通常采用委员会制或小组制，由一定数量的成员组成，设有领导职务和分工明确的各个岗位。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功能定位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基层组织是党的全部工作和战斗力的基础，承担着宣传党的路线方针政策、组织群众、服务群众等重要职责。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08" b="1260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基层组织的成员来自不同领域和阶层，包括党员、群众代表、专业人士等，具有广泛的代表性。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基层组织成员应具备较高的政治素质、业务素质和群众工作能力，能够密切联系群众，为群众办实事、解难事。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人员构成与素质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素质要求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人员构成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工作开展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基层组织通过定期开展组织生活、民主评议党员、创先争优等活动，加强组织建设，提高组织凝聚力和战斗力。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基层组织在推动经济社会发展、服务人民群众等方面取得了显著成效，为党和政府赢得了广泛赞誉和信任。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344" r="223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工作开展与成效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焕发基层组织活力的策略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458" r="15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强化组织纪律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严明组织纪律，加强党员干部教育和管理，确保基层组织的凝聚力和战斗力。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建立健全基层组织体系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完善组织架构，优化组织设置，确保基层组织全面覆盖、有效运行。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加强制度建设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建立健全基层组织的各项制度，如民主集中制、请示报告制度等，促进组织规范化、制度化。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加强组织建设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深入开展思想政治教育，提高基层党员干部的政治觉悟和思想认识。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加强思想政治教育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708" r="1870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加强基层党员干部的业务培训和实践锻炼，提高其履职能力和服务水平。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提高业务能力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弘扬党的优良传统和作风，加强基层党员干部的党性修养和道德建设。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培育优良作风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提升人员素质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加强信息化建设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运用现代信息技术手段，推进基层组织信息化建设，提高工作效率和便捷性。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开展丰富多彩的活动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组织开展各类文化、体育、科技等活动，丰富基层群众的精神文化生活，增强基层组织的吸引力和凝聚力。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推进基层治理创新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鼓励基层组织探索创新基层治理方式，如社区自治、网格化管理等，提高基层治理效能。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创新工作方式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https://d.book118.com/646122143110010045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2024-09-14T03:52:58.192</cp:lastPrinted>
  <dcterms:created xsi:type="dcterms:W3CDTF">2024-09-13T19:52:58Z</dcterms:created>
  <dcterms:modified xsi:type="dcterms:W3CDTF">2024-09-13T19:53:00Z</dcterms:modified>
</cp:coreProperties>
</file>