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7E305-27A4-4BBB-B2F1-053711D6B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C23F9-70C3-4D65-AAF7-F660AFBD2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704DD-9162-46BA-9226-EBCFE8739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1479D-2F7D-4C96-8FE1-343D5DF32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B5F957-F0D6-4CAD-A6FA-E8435D6E1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89585-1DC5-4DCA-AB4E-EA5AB446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1C054-A4D6-46EF-AE47-B6EB985DF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4F483-09CA-4C2B-88F4-D6BEC5504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EA086-569B-4078-BBDF-766DBD771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853F0-16CE-4853-8EDA-3E16466D6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3DA7C-F0FB-48DC-9813-FB8E34012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230250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TI_DSP软件开发工具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2024-01-20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TI_DSP软件开发工具概述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软件开发流程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TI_DSP软件开发工具的使用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TI_DSP软件开发工具的优化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TI_DSP软件开发工具的案例分析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随着数字信号处理的广泛应用，DSP芯片在通信、音频、视频等领域发挥着越来越重要的作用。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TI公司作为DSP芯片领域的领军企业，推出了一系列高性能的DSP芯片，并提供了完善的软件开发工具，以降低开发难度，提高开发效率。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本文旨在介绍TI_DSP软件开发工具的特点、功能和使用方法，帮助开发者更好地利用这些工具进行DSP应用程序的开发。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提高开发效率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降低开发难度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优化代码性能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跨平台兼容性</a:t>
            </a:r>
            <a:endParaRPr lang="en-US" sz="1575" b="1">
              <a:solidFill>
                <a:schemeClr val="accent5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软件开发工具的重要性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通过提供丰富的库函数、调试工具和可视化界面，软件开发工具可以大大简化开发过程，提高开发效率。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对于初学者或经验不足的开发者来说，软件开发工具可以提供易于上手的编程环境和友好的用户界面，降低开发难度。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好的软件开发工具应该支持多种操作系统和硬件平台，以便开发者在不同的环境下进行开发工作。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软件开发工具通常包含性能分析工具，可以帮助开发者优化代码性能，提高程序的运行效率。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TI_DSP软件开发工具概述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强大的开发环境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丰富的算法库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实时操作系统支持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硬件仿真和调试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工具的功能和特点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该工具提供了大量的数字信号处理算法库，如FFT、滤波器设计、图像处理等，方便用户快速开发和实现复杂的DSP应用。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TI_DSP软件开发工具提供了一套完整的集成开发环境（IDE），包括代码编辑器、编译器、调试器和仿真器等，支持C/C和汇编语言的开发。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该工具支持硬件仿真和调试功能，可以在没有实际硬件的情况下进行算法验证和性能评估，提高开发效率。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TI_DSP软件开发工具支持多种实时操作系统（RTOS），如TI-RTOS、SYS/BIOS等，可实现多任务管理和实时性能优化。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完整的开发流程支持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高效的性能优化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工具的优势和局限性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该工具针对TI的DSP处理器进行了专门的优化，可充分利用处理器的并行处理能力和低功耗特性，实现高性能的DSP应用。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TI_DSP软件开发工具提供了从算法设计、代码开发、编译、调试到硬件部署的完整开发流程支持，降低了开发难度和周期。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广泛的硬件支持：TI_DSP软件开发工具支持多种TI的DSP处理器和评估板，方便用户根据实际需求选择合适的硬件平台。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工具的优势和局限性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06" r="129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对于初学者来说，TI_DSP软件开发工具的学习曲线可能较陡峭，需要一定的时间和经验来熟悉和掌握。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虽然该工具支持多种TI的DSP处理器和评估板，但在跨平台兼容性方面仍有提升空间，以适应更多不同硬件平台的需求。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工具的优势和局限性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跨平台兼容性有待提高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学习曲线较陡峭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软件开发流程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确定系统功能和性能需求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明确系统需要实现的功能和达到的性能指标。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编写需求文档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将收集到的需求整理成文档，为后续设计和开发提供依据。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分析用户需求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与用户沟通，了解用户对系统的期望和需求。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需求分析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系统架构设计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设计系统的整体架构，包括硬件和软件的组成及相互关系。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模块设计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根据系统架构，将系统划分为多个模块，并设计每个模块的功能和接口。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算法设计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针对系统需求，设计相应的算法，并进行仿真和验证。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编写代码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代码优化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代码调试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1" b="29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编码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根据设计文档，使用TI_DSP支持的编程语言（如C/C）编写代码。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对编写的代码进行优化，提高代码的执行效率和资源利用率。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在开发过程中进行代码调试，确保代码的正确性和稳定性。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对每个模块进行单元测试，确保每个模块的功能正常。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单元测试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集成测试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系统测试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54" r="29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将所有模块集成在一起进行测试，确保模块之间的接口和数据传输正常。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对整个系统进行测试，验证系统是否满足需求和性能指标。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测试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缺陷修复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在测试和用户反馈中发现的问题进行及时修复。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功能增强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根据用户需求和市场需求，对系统进行功能增强和改进。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技术支持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为用户提供技术支持和培训，确保用户能够熟练使用系统。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维护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04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TI_DSP软件开发工具的使用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https://d.book118.com/646123025011010042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2024-09-09T06:29:32.096</cp:lastPrinted>
  <dcterms:created xsi:type="dcterms:W3CDTF">2024-09-08T22:29:32Z</dcterms:created>
  <dcterms:modified xsi:type="dcterms:W3CDTF">2024-09-08T22:29:34Z</dcterms:modified>
</cp:coreProperties>
</file>