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9CD57-025E-4E6B-B05F-DA8F7D95A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56DB1-4778-4A46-916C-7350FA4CF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7AEA2-0B8A-468F-85A0-4F2E4CB8C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ECD94C-8394-4675-A196-392504F97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286593-3217-4F27-BF89-A3F1ECB69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769C27-CC9F-4BE8-9F54-5D656E1BD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6D446F-C7DB-45AC-A5A0-0E927D899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B8D2F-B7BE-4E8B-9734-8A3F6E8F7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2D4162-0A1F-4744-BF08-33278A5CA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32E53-3642-4E54-9C1B-6EEDA5782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C617E-AB9B-4F2E-B75B-05B5D436F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12315011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预防雷电脚本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雷电的形成与危害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雷电防护措施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雷电预警与监测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雷电应急处理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雷电安全教育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雷电的形成与危害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139" r="341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雷电的形成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雷电的形成还与地球磁场和太阳辐射有关，地球磁场和太阳辐射的能量会使得云层中的微粒发生电离，形成电荷。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雷电的形成与云层中的水汽和冰晶有关，当这些微粒在云层中形成一定的电位差时，就会产生电荷，进而形成雷电。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雷电具有极高的电压和电流，可以造成电器设备的损坏和人员的伤亡。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雷电还能引起火灾和爆炸等安全事故，对人们的生命财产安全造成威胁。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雷电的危害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70" r="22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雷电的分类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根据雷电的形状和特点，可以将雷电分为线状雷电、片状雷电、球状雷电等不同类型。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根据雷电的强度和危害程度，可以将雷电分为弱雷电和强雷电两类，其中强雷电的危害更大。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雷电防护措施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避雷针是一种常见的防雷设施，通过将雷电引入地下，避免建筑物或其他设施受到雷击。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避雷针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避雷带是一种环绕建筑物或设施的金属导体，用于将雷电引入地下，保护建筑物免受雷击。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避雷带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接地系统是将雷电引入地下的装置，通过将建筑物或其他设施与大地相连，将电流引入地下，避免电流对建筑物或设施造成损坏。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接地系统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5917" b="15917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防雷设施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防雷器是一种电子设备，用于保护电子设备和系统免受雷电和其他浪涌的损害。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防雷器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电涌保护器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防雷插座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电涌保护器是一种用于防止电流过大的设备，可以防止雷电和其他浪涌对电子设备和系统造成损坏。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防雷插座是一种带有防雷功能的插座，可以保护用电设备和电器免受雷电和其他浪涌的损害。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防雷设备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917" r="8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防雷施工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按照设计要求进行防雷施工，确保避雷针、避雷带、接地系统等设施的安装质量和可靠性。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防雷评估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对建筑物或其他设施进行防雷评估，确定雷电风险和需要采取的防护措施。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防雷设计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根据评估结果，进行防雷设计，包括避雷针、避雷带、接地系统等的设计和安装。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防雷技术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雷电预警与监测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https://d.book118.com/646123150111010034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2024-09-03T14:25:37.195</cp:lastPrinted>
  <dcterms:created xsi:type="dcterms:W3CDTF">2024-09-03T06:25:37Z</dcterms:created>
  <dcterms:modified xsi:type="dcterms:W3CDTF">2024-09-03T06:25:39Z</dcterms:modified>
</cp:coreProperties>
</file>