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D2AE8-6AF6-40B1-9BE1-52B864AC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03B12-6A84-4EAB-8ADD-2B585083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83ABB-1703-48EA-B9BF-1355CC0E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6C6E9-503B-4869-9C91-9DDB26BC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3DEB4-071C-4E77-BAC1-BDFBEDB6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965CD-A4C4-4E4D-935E-BC8AA7FB4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3D665-436D-4D1B-9232-C8BE9098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AED10-E64C-4545-AA7D-30216C99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1714A-9EE3-46FF-A323-5D087C5B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82834-8DDA-4F3F-A1DE-70F39BC94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B88DE-F0DE-4E0E-868B-C38C762C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32001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甲亢中医护理查房ppt课件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中医护理在甲亢中的应用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甲亢中医护理的实践案例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甲亢中医护理的未来展望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甲亢，全称甲状腺功能亢进，是指甲状腺腺体本身产生甲状腺激素过多而引起的甲状腺毒症。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原发性甲亢、继发性甲亢、高功能腺瘤。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Graves病、结节性毒性甲状腺肿、甲状腺自主高功能腺瘤等。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甲状腺激素分泌过多，引起机体氧化过程加速、代谢亢进、线粒体氧化应激增加等。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90" r="149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易激动、失眠、心悸、乏力、多汗、食欲亢进、消瘦、月经紊乱等。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根据临床表现及甲状腺功能检查（T3、T4、FT3、FT4升高，TSH降低）进行诊断。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中医护理在甲亢中的应用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甲亢是一种全身性疾病，中医护理注重整体调理，通过改善患者全身状况来辅助治疗甲亢。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根据甲亢患者的具体证候，采取不同的护理措施，如气滞痰凝、肝火亢盛、心肝阴虚等证候的护理方法各异。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未病先防，既病防变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中医强调预防和早期治疗，对于甲亢患者，中医护理注重预防并发症的发生，并在并发症出现时及时采取措施防止病情恶化。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根据患者证候，遵医嘱给予中药汤剂，如逍遥散、龙胆泻肝汤等，并指导患者正确服用。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88" r="129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中药外敷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53" r="238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中药泡脚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采用中药外敷的方法缓解甲亢相关症状，如用中药敷贴甲状腺部位，以减轻肿胀、疼痛等症状。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通过中药泡脚的方法改善患者睡眠质量、缓解疲劳等不适症状。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甲亢患者应严格控制碘的摄入，避免食用海带、紫菜等高碘食物。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控制碘摄入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甲亢是一种高代谢性疾病，患者需要增加蛋白质、维生素和矿物质的摄入，如多吃瘦肉、蛋类、新鲜蔬菜等。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避免食用辛辣、油腻等刺激性食物，以及咖啡、浓茶等兴奋性饮料。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https://d.book118.com/646123200104010031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2024-08-29T21:25:26.098</cp:lastPrinted>
  <dcterms:created xsi:type="dcterms:W3CDTF">2024-08-29T13:25:26Z</dcterms:created>
  <dcterms:modified xsi:type="dcterms:W3CDTF">2024-08-29T13:25:28Z</dcterms:modified>
</cp:coreProperties>
</file>