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B2A51-2D34-45D6-86ED-82D94F9A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CE2F8-EAEE-4E24-A84C-CE8AB6061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DA798-4C19-4B13-A398-649A3E90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3EE4DA-8DF8-413D-862E-B6394671B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C00DA4-E6F4-4B1F-A4FB-BB405FAA4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D747C-6CA4-446B-BD81-33248A0B2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B4B772-7692-401F-938D-E89FE5C22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EBBE8-7FF2-4280-8795-079A3A337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971ECE-D9CD-4263-9CF3-9714589E9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FB976-B4F4-4FF2-9159-46F4E0E85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56A95-3012-4FBC-BE8C-D39682FE0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123203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足部水肿护理指导\n## 1.孕妇足部水肿的原因及影响\n### 1.1孕妇足部水肿的生理原因及影响因素\n### 1.2孕妇足部水肿对孕妇及胎儿的影响\n### 1.3孕妇足部水肿的预防措施\n## 2.孕妇足部水肿的护理方法\n### 2.1孕妇足部水肿的日常护理要点\n### 2.2孕妇足部水肿的按摩与舒缓技巧\n### 2.3孕妇足部水肿的药物治疗与注意事项\n## 3.孕妇足部水肿的饮食调理\n### 3.1孕妇足部水肿的饮食原则及建议\n### 3.2孕妇足部水肿的食疗方法与食谱推荐\n### 3.3孕妇足部水肿的饮食禁忌与注意事项\n## 4.孕妇足部水肿的运动锻炼\n### 4.1孕妇足部水肿的运动原则及注意事项\n### 4.2孕妇足部水肿的适宜运动推荐\n### 4.3孕妇足部水肿的运动强度与频率控制\n## 5.孕妇足部水肿的心理调适\n### 5.1孕妇足部水肿的心理压力来源及应对方法\n### 5.2孕妇足部水肿的心理调适技巧与建议\n### 5.3孕妇足部水肿的心理支持与社会资源\n## 6.孕妇足部水肿的护理案例分析\n### 6.1孕妇足部水肿的护理案例介绍与分析\n### 6.2孕妇足部水肿的护理效果评估与反馈\n### 6.3孕妇足部水肿的护理经验与教训总结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孕妇足部水肿护理指导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孕妇足部水肿的原因及影响</a:t>
            </a:r>
            <a:endParaRPr/>
          </a:p>
        </p:txBody>
      </p:sp>
      <p:sp>
        <p:nvSpPr>
          <p:cNvPr id="11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05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孕妇体内激素水平变化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雌激素水平上升导致水分滞留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孕酮导致血管扩张，加重水肿</a:t>
                </a:r>
                <a:endParaRPr/>
              </a:p>
            </p:txBody>
          </p:sp>
          <p:pic>
            <p:nvPicPr>
              <p:cNvPr id="209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胎盘分泌的激素影响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胎盘分泌的松弛素导致血管松弛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胎盘分泌的孕激素导致水分滞留</a:t>
                </a:r>
                <a:endParaRPr/>
              </a:p>
            </p:txBody>
          </p:sp>
          <p:pic>
            <p:nvPicPr>
              <p:cNvPr id="214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肾脏功能改变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孕期肾脏负荷增加，导致水分排泄减少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孕期电解质平衡失调，加重水肿</a:t>
                </a:r>
                <a:endParaRPr/>
              </a:p>
            </p:txBody>
          </p:sp>
          <p:pic>
            <p:nvPicPr>
              <p:cNvPr id="219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下肢血液循环障碍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孕期子宫压迫导致下肢血液循环受阻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孕期久坐不动，影响血液循环</a:t>
                </a:r>
                <a:endParaRPr/>
              </a:p>
            </p:txBody>
          </p:sp>
          <p:pic>
            <p:nvPicPr>
              <p:cNvPr id="224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孕妇足部水肿的生理原因及影响因素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孕妇足部水肿对孕妇及胎儿的影响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对孕妇的影响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导致行动不便，影响生活质量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加重孕期不适，如腰背痛、便秘等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严重水肿可能引发妊娠期高血压疾病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对胎儿的影响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水肿可能影响胎儿的营养供应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严重水肿可能导致胎儿宫内缺氧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保持良好的生活习惯</a:t>
                </a:r>
                <a:endParaRPr/>
              </a:p>
            </p:txBody>
          </p:sp>
          <p:sp>
            <p:nvSpPr>
              <p:cNvPr id="24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合理安排作息时间，保证充足的睡眠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避免长时间站立或久坐不动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适当进行运动，如散步、孕妇瑜伽等</a:t>
                </a:r>
                <a:endParaRPr/>
              </a:p>
            </p:txBody>
          </p:sp>
        </p:grpSp>
        <p:grpSp>
          <p:nvGrpSpPr>
            <p:cNvPr id="24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4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饮食调理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控制盐分摄入，避免过量饮水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多吃富含蛋白质、维生素的食物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保持饮食均衡，避免油腻、高糖食物</a:t>
                </a:r>
                <a:endParaRPr/>
              </a:p>
            </p:txBody>
          </p:sp>
        </p:grpSp>
        <p:grpSp>
          <p:nvGrpSpPr>
            <p:cNvPr id="25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定期产检</a:t>
                </a:r>
                <a:endParaRPr/>
              </a:p>
            </p:txBody>
          </p:sp>
          <p:sp>
            <p:nvSpPr>
              <p:cNvPr id="25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定期检查血压、肾功能等指标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及时发现并处理水肿问题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孕妇足部水肿的预防措施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孕妇足部水肿的护理方法</a:t>
            </a:r>
            <a:endParaRPr/>
          </a:p>
        </p:txBody>
      </p:sp>
      <p:sp>
        <p:nvSpPr>
          <p:cNvPr id="25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6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6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6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6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每天用温水清洗双脚，避免过热或过冷的水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使用温和的洗护产品，避免刺激性强的化学物质</a:t>
                </a:r>
                <a:endParaRPr/>
              </a:p>
            </p:txBody>
          </p:sp>
          <p:sp>
            <p:nvSpPr>
              <p:cNvPr id="26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清洁双脚</a:t>
                </a:r>
                <a:endParaRPr/>
              </a:p>
            </p:txBody>
          </p:sp>
        </p:grpSp>
        <p:grpSp>
          <p:nvGrpSpPr>
            <p:cNvPr id="26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6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保持双脚干燥</a:t>
                </a:r>
                <a:endParaRPr/>
              </a:p>
            </p:txBody>
          </p:sp>
          <p:sp>
            <p:nvSpPr>
              <p:cNvPr id="26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擦干双脚时注意抹干脚趾缝隙，防止真菌感染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穿着透气性好的纯棉袜子，保持脚部干燥</a:t>
                </a:r>
                <a:endParaRPr/>
              </a:p>
            </p:txBody>
          </p:sp>
        </p:grpSp>
        <p:grpSp>
          <p:nvGrpSpPr>
            <p:cNvPr id="27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7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适当按摩双脚</a:t>
                </a:r>
                <a:endParaRPr/>
              </a:p>
            </p:txBody>
          </p:sp>
          <p:sp>
            <p:nvSpPr>
              <p:cNvPr id="27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每天进行简单的足部按摩，促进血液循环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避免按摩腹部和腰部，以免引起不适</a:t>
                </a:r>
                <a:endParaRPr/>
              </a:p>
            </p:txBody>
          </p:sp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孕妇足部水肿的日常护理要点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足部按摩方法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从脚底开始，用拇指按压并顺时针画圈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按摩脚趾，用拇指和食指捏揉脚趾关节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沿小腿内侧按摩，从上至下轻轻推按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舒缓技巧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穿着舒适的鞋子，避免高跟鞋或过紧的鞋子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适时抬高双脚，减轻水肿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保持良好的心态，避免焦虑和紧张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孕妇足部水肿的按摩与舒缓技巧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孕妇足部水肿的药物治疗与注意事项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在医生建议下使用利尿剂，如氢氯噻胺等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严重水肿可能需要住院治疗，使用药物治疗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遵医嘱按时服药，不要随意增减剂量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观察药物反应，如出现不适及时就医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孕妇足部水肿的饮食调理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饮食原则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低盐饮食，避免过量摄入盐分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控制饮水量，适量饮水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保持饮食均衡，摄入足够的营养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饮食建议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多吃富含蛋白质的食物，如鱼、肉、蛋等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多吃富含维生素的食物，如蔬菜、水果等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适量摄入富含膳食纤维的食物，如全麦面包、糙米等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孕妇足部水肿的饮食原则及建议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孕妇足部水肿的食疗方法与食谱推荐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炖煮红豆、绿豆等利尿食物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喝玉米须水、冬瓜汤等利尿饮品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食谱推荐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红豆炖鲤鱼：利尿消肿，营养丰富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冬瓜排骨汤：清热利尿，滋补身体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饮食禁忌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避免过量摄入盐分，减少咸味食物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避免高脂、高糖食物，如油炸食品、甜食等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合理安排饮食，避免暴饮暴食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注意饮食卫生，避免食物中毒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孕妇足部水肿的饮食禁忌与注意事项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https://d.book118.com/646123203054010051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孕妇足部水肿护理指导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2024-09-17T00:54:05.024</cp:lastPrinted>
  <dcterms:created xsi:type="dcterms:W3CDTF">2024-09-16T16:54:05Z</dcterms:created>
  <dcterms:modified xsi:type="dcterms:W3CDTF">2024-09-16T16:54:07Z</dcterms:modified>
</cp:coreProperties>
</file>