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AC33E-123A-41EF-B07C-A822F174B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0FCBA-B43A-43F2-BBC4-9267C9861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134F5-325A-46F0-8E44-3B462068A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25011-C532-4EA5-B68C-F3677AFB1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595B04-95C1-4DE5-B7A2-663EBF54E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A2B681-9DDC-4A2B-AD21-ECAFCED58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102C68-6021-4489-9C47-E36078C48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6400B-D5CF-4C05-AB38-18CA07694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F0476-0E48-472C-883F-F382B94CE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C0979-6AA3-4201-98FD-EC9BC9866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E82D0-9D6B-409A-A018-750AC3ED5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30045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现场监督工作的团队协作与人员培训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现场监督工作的团队协作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通过优化团队协作流程，提高监督工作效率，确保项目按时完成。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提高团队协作效率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提升人员技能水平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适应行业发展趋势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通过系统的培训计划，提升监督人员的专业技能和知识水平，确保项目质量。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随着行业的不断发展和变化，需要不断提高团队协作和人员培训的水平，以适应新的市场需求。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介绍当前现场监督工作中团队协作的现状，包括团队协作的流程、沟通方式、任务分配等方面。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汇报当前监督人员的培训情况，包括培训计划、培训内容、培训效果等方面。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分析当前团队协作和人员培训中存在的问题和挑战，如沟通不畅、任务分配不均、培训效果不佳等。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存在的问题和挑战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提出针对当前问题的改进措施和建议，如优化团队协作流程、改进沟通方式、制定更合理的培训计划等。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现场监督工作的团队协作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通过团队协作，可以充分利用各成员的专业技能和经验，提高工作效率。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062" r="1306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903" b="90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团队协作有助于促进成员之间的信息交流，及时发现和解决问题。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良好的团队协作可以增强团队的凝聚力和向心力，提高团队的士气和战斗力。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447" r="844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在团队协作中，要明确团队的目标和每个成员的分工，确保大家朝着共同的目标努力。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明确目标和分工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建立信任和沟通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尊重差异和包容多样性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有效解决冲突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团队成员之间要建立信任，保持良好的沟通，及时分享信息和资源。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团队成员之间可能存在差异，要尊重每个人的独特性，包容多样性，共同创造团队的成功。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在团队协作中，难免会出现冲突。要学会有效解决冲突，通过协商和妥协达成共识。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团队协作的原则和技巧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团队协作的实践与案例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定期召开团队会议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通过定期召开团队会议，可以让团队成员了解彼此的工作进展和存在的问题，共同商讨解决方案。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建立协作平台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可以建立协作平台，如企业内部社交平台或项目管理软件，方便团队成员之间的交流和协作。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鼓励团队成员分享知识和经验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可以鼓励团队成员分享自己的知识和经验，促进团队成员之间的学习和成长。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奖励优秀团队和个人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可以对表现优秀的团队和个人进行奖励，激励大家继续努力，为团队的成功做出贡献。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人员培训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适应岗位需求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针对不同岗位的要求，提供个性化的培训方案，使员工更好地适应岗位需求。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通过培训使员工掌握所需的知识和技能，提高工作效率和质量。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通过培训增强员工之间的沟通和协作能力，提高团队整体绩效。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417" r="15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458" r="2045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https://d.book118.com/646130045122010034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2024-09-03T18:07:06.629</cp:lastPrinted>
  <dcterms:created xsi:type="dcterms:W3CDTF">2024-09-03T10:07:06Z</dcterms:created>
  <dcterms:modified xsi:type="dcterms:W3CDTF">2024-09-03T10:07:08Z</dcterms:modified>
</cp:coreProperties>
</file>