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EC96B-83E0-424D-A970-5752E121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00BB0-9C2E-48D8-88C2-C79C14B59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2C809-16FD-4E42-9E8D-1B8A8CFD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34B26-3DF8-43AC-8114-5E28836CE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105D6-CFF1-436F-A373-73C4B84B9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60A08-D311-4290-8433-FBEB4BDA8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D0671-0864-44CA-8DD0-630B698E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60EE0-495B-4FE2-96B2-C0BA892C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34AC0-8DBE-4CE8-BB06-F5BC5267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1F4CE-E012-4C4E-AC06-7C7DB7C9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C3308-1BAB-491B-96AD-E5292BDE7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3013505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《医学诊断学课件 血压测量》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血压测量基本概念与原理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正确测量血压操作规范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影响血压测量因素及注意事项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异常血压识别与处理策略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并发症风险评估与预防措施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血压测量基本概念与原理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血压定义及生理意义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血压是指血液在血管内流动时，作用于血管壁的压力，它是推动血液在血管内流动的动力。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血压是反映心血管系统功能的重要指标之一，对于维持人体正常生理功能具有重要意义。血压过高或过低都会影响人体健康，甚至危及生命。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血压测量通常采用间接测量法，即通过测量血管外壁的压力来推算血管内的压力。常用的血压测量部位为上肢肱动脉。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血压测量一般采用袖带加压法，即使用充气袖带对测量部位进行加压，然后通过听诊器或电子感应器等方式获取血管内的压力信号，进而计算出收缩压和舒张压。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血压测量原理与方法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水银血压计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电子血压计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无创自动血压计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常见血压计类型及使用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采用电子感应技术，能够自动加压、减压并测量血压值。具有操作简便、读数直观等优点，适合家庭使用。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采用示波法原理，通过测量血管壁振动波形的变化来推算血压值。具有无需听诊器、自动加压减压、一键操作等特点，适合医院等医疗机构使用。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使用水银作为压力传导介质，通过听诊器听取血管音变化来确定血压值。使用时需注意水银泄露和污染环境的问题。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正确测量血压操作规范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8" r="37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安静休息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合适体位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裸露上臂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患者在测量前应保持安静状态，至少休息5分钟，避免剧烈运动、情绪紧张等因素影响血压。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患者可采取坐位或卧位进行测量，坐位时应保持身体挺直，双脚自然下垂，不跷二郎腿；卧位时应保持平卧位，避免侧卧或俯卧。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患者应裸露测量侧上臂，避免穿着过紧或过厚的衣物，以免影响测量结果。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患者准备与体位选择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袖带选择与放置位置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根据患者上臂周长选择合适的袖带，袖带过宽或过窄都会影响测量结果的准确性。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将袖带平整地缠于患者上臂中部，袖带下缘距肘窝2-3cm，松紧以能插入1-2指为宜。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在放置袖带时，应注意避免将袖带置于肘关节、肌肉发达处或骨骼突出处，以免产生误差。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袖带选择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放置位置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避免误差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充气操作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打开血压计开关，将袖带充气至动脉搏动消失后再加压30mmHg左右，然后缓慢放气。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放气速度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放气速度应匀速、缓慢，每秒下降2-4mmHg为宜，过快或过慢的放气速度都会影响测量结果的准确性。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在放气过程中，应仔细观察水银柱的波动情况，当听到第一声动脉搏动声时即为收缩压，声音消失时的水银柱高度为舒张压。同时应注意记录测量结果，以便后续分析和比较。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充气与放气操作技巧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影响血压测量因素及注意事项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患者的年龄、性别、体型、心率等生理因素都会对血压产生影响。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病理状态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患有高血压、低血压、动脉硬化等疾病的患者，其血压值会受到相应病理状态的影响。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患者的情绪、精神状态以及疼痛等不适感受也会导致血压的波动。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室内温度过高或过低，以及湿度过大或过小，都可能影响血压测量的准确性。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测量环境中的噪音、电磁干扰等因素也可能对血压测量产生干扰。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噪音与干扰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不同时间段的血压值存在差异，因此需要在相对固定的时间进行测量以获取准确数据。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测量环境因素考虑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https://d.book118.com/646130135054010044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2024-09-12T15:41:14.756</cp:lastPrinted>
  <dcterms:created xsi:type="dcterms:W3CDTF">2024-09-12T07:41:14Z</dcterms:created>
  <dcterms:modified xsi:type="dcterms:W3CDTF">2024-09-12T07:41:16Z</dcterms:modified>
</cp:coreProperties>
</file>