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4A42E-8B59-4DB4-90B5-66F557A1C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29BCB9-4832-4363-87C0-39B14575C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C73537-BF3B-43AB-9DF4-163B871F5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333642-A0D9-424A-8F52-82AE5E0C5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39D6AC-3AC4-4671-BFD1-A3F3B2E84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9733BC-2F5B-41E7-8566-49283D271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8901F5-C7F6-48F1-A4DB-5831C5208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EAF4A0-44FA-4EEA-8730-008C21DC3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41CB9D-BB01-41A6-85A2-DDB74C17C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E219CA-DB1C-4914-BA4F-299E8F257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0A6E0-C000-4FE2-9BB0-86D07A3A6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13124204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行政组织过程课件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行政组织概述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行政组织结构与设计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行政组织过程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行政组织文化与沟通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行政组织变革与发展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行政组织概述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行政组织是执行国家任务、管理公共事务的机构，具有法定性、权威性、系统性和稳定性等特点。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组织通常是指政府机关、企事业单位等执行国家任务、管理公共事务的机构。这些机构通常具有法定的地位和权力，以权威的方式运作，并形成一个完整的体系，稳定性强，能够长期存在并持续发挥管理作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行政组织的定义与特点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行政组织的重要性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行政组织是实现国家治理现代化的重要保障，能够提高公共服务的效率和质量，维护社会稳定和促进经济发展。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政组织作为国家治理体系的组成部分，承担着执行国家政策、法律和规章的重要任务，是实现国家治理现代化的重要保障。同时，行政组织还能够提高公共服务的效率和质量，为社会提供更加便捷、高效、优质的服务。此外，行政组织还能够维护社会稳定和促进经济发展，为社会创造更加安全、稳定、繁荣的环境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行政组织经历了从传统官僚制向现代治理的转变，未来的发展方向是数字化、网络化和智能化。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的行政组织以传统官僚制为主要特征，强调等级、权力和规则。随着社会的发展和变革，行政组织逐渐向现代治理转变，注重多元化、灵活性和创新。未来的行政组织将更加注重数字化、网络化和智能化的发展，利用信息技术提高管理效率和服务质量。同时，行政组织还需要不断适应时代的变化，不断完善自身的结构和功能，以更好地履行公共事务管理的职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行政组织的历史与发展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行政组织结构与设计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高度集权，结构简单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型组织结构是一种最简单的组织形式，其特点是组织中各种职位按照垂直系统直线排列，各级行政领导人执行统一指挥和管理职能，不设专门的职能机构。这种结构形式的特点是高度集权，结构简单，分工明确。在规模较小的行政组织中，采用直线型组织结构能取得较好的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直线型组织结构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分工明确，专业性强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型组织结构的特点是组织内按职能、专业分工，实行专业领导和指挥，各职能部门在其业务范围内有权向下级下达命令和指示。这种结构的优点是能够充分发挥职能机构的专业管理作用，减轻上层领导的工作负担，分工明确，有利于提高工作效率。但缺点是下级部门往往隶属于不同的职能部门，导致政出多门，不利于集中领导和统一指挥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职能型组织结构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4831" y="1475793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675" y="1573370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6034" y="5792552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137333" y="2069399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137333" y="6143637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44186" y="1522937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341031" y="1620514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555390" y="5839696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6556688" y="2116543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6556688" y="6190781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1446384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46384" y="3066374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灵活性强，资源共享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18667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918667" y="3067862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型组织结构是一种纵横交错的组织形式，它将按职能划分的部门和按项目或产品划分的部门结合起来，组成一个矩阵。这种结构的优点是灵活性强，能够充分利用资源，提高工作效率。同时，它有利于加强不同部门之间的协作和配合，促进信息交流和知识共享。但缺点是组织结构复杂，管理难度大，需要较高的管理水平和协调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矩阵型组织结构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https://d.book118.com/646131242042010033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2024-09-01T18:35:13.582</cp:lastPrinted>
  <dcterms:created xsi:type="dcterms:W3CDTF">2024-09-01T10:35:13Z</dcterms:created>
  <dcterms:modified xsi:type="dcterms:W3CDTF">2024-09-01T10:35:15Z</dcterms:modified>
</cp:coreProperties>
</file>