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0A2FB-AFFA-46FE-92DD-87B2F65C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7B52B-C868-46A9-A0B1-D8C5B3A6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F2ECD-A550-429D-A4C0-DDB729EC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33CD0-95F3-49E3-AECE-0791EF5B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670B7-152D-42F7-B546-EC3CB580C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AD8FD-8FE7-4619-A0C0-7813C504E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D3DC06-81FD-4CBE-BAFB-960E4F68C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2A8E2-BC7A-4187-B16B-319B78C5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8B534-D2AA-4E17-BF98-9FBD1AC03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1A5B8-DEA6-426B-BA4F-5655DA48D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E5599-530F-42A0-AD47-D963CEF2E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322201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关于做好工会职工群众工作的对策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工会职工群众工作的重要性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当前工会职工群众工作存在的问题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加强工会职工群众工作的对策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提升工会职工群众工作的实效性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工会职工群众工作的重要性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工会的首要职责是维护职工的合法权益，包括工资、工时、福利、安全等方面的权益。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维护职工合法权益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促进职工参与决策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保障职工民主权利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工会应积极推动职工参与企业的决策和管理，增强职工的归属感和责任感。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工会应保障职工的民主权利，如选举权、被选举权、参与民主决策和监督等权利。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保障职工权益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60" b="77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提升职工技能水平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工会可以通过开展培训和技能竞赛等活动，提升职工的技能水平和职业素质。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激发职工创新活力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工会可以组织创新竞赛等活动，激发职工的创新意识和创新活力，为企业发展提供动力。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促进企业劳动关系和谐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工会应积极协调劳动关系，化解劳动纠纷，为企业发展创造和谐稳定的内部环境。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工会作为社会公正的代表，应积极维护社会公平正义，推动社会进步和发展。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促进社会公平正义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工会应通过解决劳动纠纷、化解社会矛盾等方式，维护社会稳定和公共秩序。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工会应积极参与社会公益事业，组织志愿者活动，为社会发展和进步做出贡献。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推动社会公益事业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当前工会职工群众工作存在的问题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部分企业未能按时足额支付职工工资，甚至存在拖欠工资的情况。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工资待遇较低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部分企业缺乏对职工劳动安全的保障，劳动条件恶劣，缺乏必要的劳动保护措施。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劳动安全保障不足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417" r="1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部分企业未能为职工提供全面的社会保险，职工的医疗、养老等保障不足。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社会保险覆盖不全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职工权益保障不到位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工会经费不足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部分工会经费短缺，影响了工会工作的正常开展。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工会组织不健全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部分企业尚未建立工会组织，或者工会组织形同虚设，未能发挥应有的作用。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工会干部素质不高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部分工会干部缺乏必要的专业知识和能力，难以有效维护职工权益。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工会组织建设不完善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1912" r="219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传统的工作方式难以满足职工需求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当前工会工作方式较为传统，难以满足新一代职工的需求，缺乏针对性和实效性。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信息化程度较低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部分工会组织信息化程度较低，影响了工作效率和信息传递的及时性。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缺乏创新思维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部分工会干部缺乏创新思维，难以探索出适应时代发展的工作方式和方法。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工作方式方法落后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加强工会职工群众工作的对策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https://d.book118.com/646132220103010103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2024-09-28T15:30:31.992</cp:lastPrinted>
  <dcterms:created xsi:type="dcterms:W3CDTF">2024-09-28T07:30:32Z</dcterms:created>
  <dcterms:modified xsi:type="dcterms:W3CDTF">2024-09-28T07:30:34Z</dcterms:modified>
</cp:coreProperties>
</file>