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412134-1C88-4246-8D8F-3340350823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42CDE8-6A48-4B68-9802-FD824A958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F5A645-E9F6-443B-AEB5-144A0368F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101225-D39F-42B0-BBCF-BBBD1FA6E7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09AD1A-B0F6-4562-B52E-77024FA4AA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0F3F93-9A8B-4F1C-A470-43EA4EE58F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8F75EF-8CE4-4307-8D44-ABDAC6CD87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D1D9B0-BE64-4793-B6C6-66977DB8BB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48E1E1-D1B8-4992-893D-E34D1F6AE1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65771E-0551-41DA-B989-776F67FB5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719B9F-C110-4E21-B021-C9FB04B566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13311411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合同法基础培训合同解除与赔偿责任</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2024-01-22</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汇报人：XX</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合同解除概述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赔偿责任基础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合同解除后的赔偿责任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实践操作指南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合同解除概述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56" r="290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779" r="3077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合同解除的定义与性质</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合同解除的性质属于合同之债终止的事由之一，它也是一种法律制度，是当事人之间终止合同关系的合法途径。</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合同解除是指在合同有效成立后，因当事人一方或双方的意思表示，使合同关系自始或仅向将来消灭的行为。</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不可抗力</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预期违约</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迟延履行</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根本违约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合同解除的法定情形</a:t>
              </a:r>
            </a:p>
          </p:txBody>
        </p:sp>
      </p:grpSp>
      <p:pic>
        <p:nvPicPr>
          <p:cNvPr id="28" name="Picture 28"/>
          <p:cNvPicPr>
            <a:picLocks noChangeAspect="1"/>
          </p:cNvPicPr>
          <p:nvPr/>
        </p:nvPicPr>
        <p:blipFill>
          <a:blip r:embed="rId2"/>
          <a:srcRect l="14585" r="1458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364" r="936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798" r="1679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因不可抗力致使不能实现合同目的。</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在履行期限届满前，当事人一方明确表示或者以自己的行为表明不履行主要债务。</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当事人一方迟延履行主要债务，经催告后在合理期限内仍未履行。</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当事人一方迟延履行债务或者有其他违约行为致使不能实现合同目的。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法律规定或者当事人约定解除权行使期限，期限届满当事人不行使的，该权利消灭。</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一方依法主张解除合同的，应当通知对方。合同自通知到达对方时解除；通知载明债务人在一定期限内不履行债务则合同自动解除，债务人在该期限内未履行债务的，合同自通知载明的期限届满时解除。对方对解除合同有异议的，任何一方当事人均可以请求人民法院或者仲裁机构确认解除行为的效力。</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解除后，尚未履行的，终止履行；已经履行的，根据履行情况和合同性质，当事人可以请求恢复原状或者采取其他补救措施，并有权请求赔偿损失。合同因违约解除的，解除权人可以请求违约方承担违约责任，但是当事人另有约定的除外。</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解除权的行使期限</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解除权的行使方式</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解除权的行使后果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合同解除的程序与效力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赔偿责任基础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合同一方未按照合同约定履行义务，包括不履行、迟延履行、不完全履行等。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违约行为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损害事实</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因果关系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因违约行为导致合同另一方遭受损失，包括财产损失、人身伤害等。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违约行为与损害事实之间存在因果关系，即损害是由违约行为直接或间接引起的。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违约责任的构成要件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包括直接损失和间接损失，直接损失是指因违约行为直接造成的财产损失，间接损失是指因违约行为导致的可得利益损失。</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赔偿范围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根据合同约定或法律规定确定计算方式，一般包括实际损失计算法、预期利益计算法、违约金计算法等。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计算方式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赔偿范围与计算方式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90" r="38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包括不可抗力、债权人过错等，当合同一方因免责事由导致违约时，可以免除或减轻其违约责任。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合同一方在另一方违约时，可以行使抗辩权，包括同时履行抗辩权、先履行抗辩权、不安抗辩权等，以维护自身合法权益。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免责事由及抗辩权</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抗辩权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免责事由</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合同解除后的赔偿责任</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885" b="1488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894" b="48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20" b="22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解除权行使后的损害赔偿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解除权行使条件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当一方违约导致合同目的无法实现时，另一方有权解除合同并要求损害赔偿。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损害赔偿范围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包括实际损失和可得利益损失，但不得超过违约方订立合同时预见到或应当预见到的因违约可能造成的损失。</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举证责任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受损方需举证证明其实际损失和可得利益损失，违约方则需证明其没有过错或违约行为与损害结果之间没有因果关系。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5583" r="55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惩罚性赔偿金的确定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根据违约方的恶意程度、实际损失的大小、合同的履行情况等因素综合确定。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恶意解除的认定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如一方明知自己无权解除合同或解除合同的条件尚未成就，仍恶意解除合同，则构成恶意解除。</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惩罚性赔偿的适用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恶意解除合同的一方需承担惩罚性赔偿责任，即除赔偿实际损失外，还需支付一定数额的惩罚性赔偿金。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恶意解除合同的惩罚性赔偿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https://d.book118.com/646133114111010045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2024-09-14T04:18:52.409</cp:lastPrinted>
  <dcterms:created xsi:type="dcterms:W3CDTF">2024-09-13T20:18:52Z</dcterms:created>
  <dcterms:modified xsi:type="dcterms:W3CDTF">2024-09-13T20:18:54Z</dcterms:modified>
</cp:coreProperties>
</file>