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252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54AA1-A1DC-42E7-B17A-2B06831F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0B09F-9897-428B-8EDB-087029739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E160-82FD-45AD-B0A3-D3776C7A3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B6678-8287-4258-8438-CAB719AC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871F6-DA65-4584-B8C5-C2C33525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388AB-D8A5-48E5-8E92-607A8BD3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FFCC1-3578-4310-8D94-53536874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3A060-5EED-475E-AD98-B4741906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8DA62-7025-400C-9B1A-2676EEFD4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87106-8CAF-4BAB-B6E3-1D49ECD4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9D2E7-258C-4507-9BF9-48C91384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2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1.xml" /><Relationship Id="rId5" Type="http://schemas.openxmlformats.org/officeDocument/2006/relationships/image" Target="../media/image3.png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34.xml" /><Relationship Id="rId5" Type="http://schemas.openxmlformats.org/officeDocument/2006/relationships/image" Target="../media/image3.png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tags" Target="../tags/tag139.xml" /><Relationship Id="rId5" Type="http://schemas.openxmlformats.org/officeDocument/2006/relationships/image" Target="../media/image3.png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tags" Target="../tags/tag144.xml" /><Relationship Id="rId5" Type="http://schemas.openxmlformats.org/officeDocument/2006/relationships/image" Target="../media/image3.png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149.xml" /><Relationship Id="rId5" Type="http://schemas.openxmlformats.org/officeDocument/2006/relationships/image" Target="../media/image3.png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9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154.xml" /><Relationship Id="rId5" Type="http://schemas.openxmlformats.org/officeDocument/2006/relationships/image" Target="../media/image3.png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162.xml" /><Relationship Id="rId5" Type="http://schemas.openxmlformats.org/officeDocument/2006/relationships/image" Target="../media/image3.png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1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167.xml" /><Relationship Id="rId5" Type="http://schemas.openxmlformats.org/officeDocument/2006/relationships/image" Target="../media/image3.png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7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172.xml" /><Relationship Id="rId5" Type="http://schemas.openxmlformats.org/officeDocument/2006/relationships/image" Target="../media/image3.png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5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180.xml" /><Relationship Id="rId5" Type="http://schemas.openxmlformats.org/officeDocument/2006/relationships/image" Target="../media/image3.png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188.xml" /><Relationship Id="rId5" Type="http://schemas.openxmlformats.org/officeDocument/2006/relationships/image" Target="../media/image3.png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193.xml" /><Relationship Id="rId5" Type="http://schemas.openxmlformats.org/officeDocument/2006/relationships/image" Target="../media/image3.png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2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png" /><Relationship Id="rId4" Type="http://schemas.openxmlformats.org/officeDocument/2006/relationships/tags" Target="../tags/tag198.xml" /><Relationship Id="rId5" Type="http://schemas.openxmlformats.org/officeDocument/2006/relationships/image" Target="../media/image3.png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7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png" /><Relationship Id="rId4" Type="http://schemas.openxmlformats.org/officeDocument/2006/relationships/tags" Target="../tags/tag203.xml" /><Relationship Id="rId5" Type="http://schemas.openxmlformats.org/officeDocument/2006/relationships/image" Target="../media/image3.png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3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.png" /><Relationship Id="rId4" Type="http://schemas.openxmlformats.org/officeDocument/2006/relationships/tags" Target="../tags/tag208.xml" /><Relationship Id="rId5" Type="http://schemas.openxmlformats.org/officeDocument/2006/relationships/image" Target="../media/image3.png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.png" /><Relationship Id="rId4" Type="http://schemas.openxmlformats.org/officeDocument/2006/relationships/tags" Target="../tags/tag216.xml" /><Relationship Id="rId5" Type="http://schemas.openxmlformats.org/officeDocument/2006/relationships/image" Target="../media/image3.png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.png" /><Relationship Id="rId4" Type="http://schemas.openxmlformats.org/officeDocument/2006/relationships/tags" Target="../tags/tag221.xml" /><Relationship Id="rId5" Type="http://schemas.openxmlformats.org/officeDocument/2006/relationships/image" Target="../media/image3.png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0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.png" /><Relationship Id="rId4" Type="http://schemas.openxmlformats.org/officeDocument/2006/relationships/tags" Target="../tags/tag226.xml" /><Relationship Id="rId5" Type="http://schemas.openxmlformats.org/officeDocument/2006/relationships/image" Target="../media/image3.png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image" Target="../media/image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6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.png" /><Relationship Id="rId4" Type="http://schemas.openxmlformats.org/officeDocument/2006/relationships/tags" Target="../tags/tag231.xml" /><Relationship Id="rId5" Type="http://schemas.openxmlformats.org/officeDocument/2006/relationships/image" Target="../media/image3.png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3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.png" /><Relationship Id="rId4" Type="http://schemas.openxmlformats.org/officeDocument/2006/relationships/tags" Target="../tags/tag239.xml" /><Relationship Id="rId5" Type="http://schemas.openxmlformats.org/officeDocument/2006/relationships/image" Target="../media/image3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image" Target="../media/image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.png" /><Relationship Id="rId4" Type="http://schemas.openxmlformats.org/officeDocument/2006/relationships/tags" Target="../tags/tag244.xml" /><Relationship Id="rId5" Type="http://schemas.openxmlformats.org/officeDocument/2006/relationships/image" Target="../media/image3.png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35111004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4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互联网第三方支付的现状分析以支付宝为例</a:t>
            </a:r>
            <a:endParaRPr lang="zh-CN" altLang="en-US" sz="44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 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一、支付宝的发展历程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三、支付宝的优势和挑战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二、支付宝的现状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互联网的飞速发展，第三方支付平台作为电子商务的重要环节，也得到了极大的发展。其中，支付宝作为中国最大的互联网第三方支付平台之一，其现状和发展趋势对整个行业具有深远的影响。本次演示将以支付宝为例，对互联网第三方支付的现状进行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一、支付宝的发展历程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一、支付宝的发展历程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支付宝，原名为淘宝支付宝，于2004年创立，隶属于阿里巴巴集团。其发展历程可以分为以下几个阶段：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一、支付宝的发展历程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1、起步阶段：2004年，淘宝网为了解决网络交易安全问题，首次推出“支付宝”服务。用户在淘宝网购物并使用支付宝支付后，由银行或支付宝公司对交易进行实时监控，保障交易双方的利益。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一、支付宝的发展历程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2、扩展阶段：随着业务量的增长和市场的需求，支付宝逐渐拓展其业务范围，进入线下支付和手机支付等领域。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一、支付宝的发展历程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3、创新阶段：为了适应市场的变化和满足用户的需求，支付宝不断进行创新，推出了一系列具有特色的服务和产品，如余额宝、花呗、借呗等。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二、支付宝的现状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二、支付宝的现状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目前，支付宝已经成为了全球最大的移动支付平台之一。根据最新数据显示，截至2022年底，支付宝全球用户数量已经超过10亿，其中中国用户数量超过7亿。同时，支付宝也拥有庞大的商家数量和丰富的支付场景，不仅支持淘宝、天猫等电商平台的支付，还涉及到出行、生活缴费、信用卡还款等多个领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二、支付宝的现状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在市场份额上，支付宝也具有绝对的优势。据统计，截至2022年第一季度，支付宝在中国第三方支付市场的份额达到了53.8%，占据了绝对主导地位。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三、支付宝的优势和挑战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1、优势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（1）用户基础庞大：由于支付宝是阿里巴巴集团的一部分，其拥有庞大的用户基础。这使得支付宝具有很高的用户粘性和市场份额。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（2）支付场景丰富：支付宝不仅支持线上支付，还涉及到线下支付和移动支付等领域。其丰富的支付场景满足了用户的多样化需求。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（3）创新能力强大：为了保持市场领先地位，支付宝不断进行创新，推出了一系列具有特色的服务和产品，如余额宝、花呗、借呗等。这些创新不仅提高了用户体验，也增加了用户的忠诚度。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1、优势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（4）品牌形象良好：支付宝作为中国互联网行业的领军企业之一，其良好的品牌形象也为其赢得了用户的信任和支持。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2、挑战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（1）竞争激烈：随着互联网的快速发展，第三方支付市场也变得异常竞争激烈。许多企业都在积极布局第三方支付领域，这使得支付宝面临着巨大的竞争压力。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（2）监管风险：第三方支付行业涉及到金融、信息安全等多个领域，因此监管风险也是支付宝面临的重要挑战之一。随着监管政策的不断加强和完善，支付宝需要更加注重风险管理和合规经营。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（3）信息安全问题：随着用户数量的增加和支付场景的丰富，支付宝也面临着越来越大的信息安全风险。一旦发生信息安全事件，将对用户的信任度和品牌形象造成极大的影响。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四、结论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体来看，以支付宝为代表的互联网第三方支付市场呈现出快速发展的趋势。然而，随着市场竞争的不断加剧和监管政策的加强，第三方支付企业需要不断提高自身的竞争力和创新能力，以适应市场的变化和满足用户的需求。也需要加强信息安全管理和风险控制，以保障用户的利益和行业的健康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https://d.book118.com/646135111004010104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3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4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4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4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4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5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5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5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6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6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6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6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8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8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9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9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25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互联网第三方支付的现状分析以支付宝为例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2024-09-29T12:51:15.098</cp:lastPrinted>
  <dcterms:created xsi:type="dcterms:W3CDTF">2024-09-29T04:51:15Z</dcterms:created>
  <dcterms:modified xsi:type="dcterms:W3CDTF">2024-09-29T04:51:20Z</dcterms:modified>
</cp:coreProperties>
</file>