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E3687-5923-494F-B96C-5A5A75139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AD0DE-60A9-4EA4-AF34-5F8A7BF51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55A7F-2734-43A2-AF55-8C6009F61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E2D9F-30B9-4A8D-8FB0-A0492A142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ACFB58-5BC3-4390-9BE0-D91ED041B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54242E-B5D0-41B3-A7B2-5D0927AEC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E314EF-404F-44E0-A48E-9BFED25AA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8E883-F074-4FF7-AF4F-1D029036D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548A7-60E4-41E1-8A0D-47047E646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B6847-B2DD-42D1-B2B5-C7D996E00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26167-3DCF-4CA8-8069-EA61F6091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4001315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医疗器械的工艺控制方法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工艺控制方法重要性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常见工艺控制方法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案例分析：某医疗器械公司工艺控制实践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医疗器械是指用于预防、诊断、治疗、缓解人类疾病、损伤或残疾的设备、器具、器材、材料或其他物品。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根据使用目的和方式，医疗器械可分为诊断器械、治疗器械、辅助器械等。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全球医疗器械市场规模庞大，且呈逐年增长趋势。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国际知名企业和品牌占据市场主导地位，但国内企业也在逐渐崛起。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随着医疗技术的不断进步和人们健康意识的提高，医疗器械市场将继续保持增长态势。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医疗器械市场现状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随着全球化和互联网技术的发展，医疗器械监管政策将趋向于更加严格和国际化。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各国对医疗器械的监管政策不尽相同，但普遍实行分类管理、注册许可等制度。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医疗器械必须符合相关法规和标准要求，包括安全性、有效性、可靠性等方面。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医疗器械监管政策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工艺控制方法重要性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364" r="19364"/>
          <a:stretch>
            <a:fillRect/>
          </a:stretch>
        </p:blipFill>
        <p:spPr>
          <a:xfrm>
            <a:off x="6511618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精确控制生产过程中的各项参数，确保产品的一致性和稳定性。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采用先进的生产设备和工艺，提高产品的精度和可靠性。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严格把控原材料和零部件的质量，从源头保障产品质量。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保证产品质量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优化生产流程，减少生产环节和等待时间，提高生产线的运行效率。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引入自动化和智能化设备，降低人工干预程度，提高生产效率。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加强员工培训，提高员工技能水平和操作熟练度，提升生产效率。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提高设备利用率和维护保养水平，延长设备使用寿命，降低设备更换和维修成本。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加强供应链管理，优化库存和物流管理，降低采购和运输成本。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6040" r="1604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942" r="1594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283" r="1028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通过工艺改进和技术创新，降低生产过程中的能耗和物料消耗，减少浪费。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降低生产成本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常见工艺控制方法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36" r="2143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明确工艺流程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根据医疗器械的生产工艺要求，设计详细的工艺流程图，明确各工序的先后顺序和相互关系。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关键工序标识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在工艺流程图中标识出关键工序和特殊过程，以便进行重点控制。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流程图更新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随着生产工艺的改进和优化，及时更新工艺流程图，保持与实际生产的一致性。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工艺流程图设计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参数确定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通过对医疗器械的生产工艺进行分析，确定影响产品质量的关键工艺参数。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建立关键工艺参数的监控体系，确保生产过程中参数处于受控状态。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根据生产实际情况，对关键工艺参数进行适时调整，以保证产品质量的稳定性。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关键工艺参数控制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维护保养计划制定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根据设备使用情况和维护保养要求，制定合理的维护保养计划。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维护保养实施与记录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按照计划对设备进行定期维护和保养，并详细记录维护保养情况。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设备档案建立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为每台生产设备建立档案，记录设备的型号、规格、使用状况等信息。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设备维护与保养制度建立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https://d.book118.com/646140013154010043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2024-09-11T16:24:34.131</cp:lastPrinted>
  <dcterms:created xsi:type="dcterms:W3CDTF">2024-09-11T08:24:34Z</dcterms:created>
  <dcterms:modified xsi:type="dcterms:W3CDTF">2024-09-11T08:24:36Z</dcterms:modified>
</cp:coreProperties>
</file>