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FE569-621F-4384-837B-2217D408B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D72D3-23CD-4DFA-B69F-5D7DE69D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C7AA9-20B8-49B9-8A90-86DA6672B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3A588-32B2-48F2-BE6D-613D6359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F744B-3897-446B-9ED3-FF92BF153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9B357-027D-4E13-B3D9-59D4059F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A7CAC-3EC1-4B64-BC57-E4C9277EA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A7566-EA8E-4EAA-BDA4-37D99FD84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16FF0-AE22-4A21-8179-9D815250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CFB6C-37AB-488E-8974-4207DE16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03424-9ADB-489D-AA8A-479A7D5E2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0200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学校理想信念教育活动总结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活动效果与反响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活动收获与反思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社会环境的变化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学校教育的不足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家庭教育的缺失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222" r="132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随着社会的发展，青少年面临着越来越多的诱惑和挑战，需要加强理想信念教育。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传统的学校教育往往注重知识传授，而忽视了学生的理想信念教育。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许多家庭在教育孩子时，过于注重成绩和物质追求，而忽略了孩子的精神成长。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培养学生的团队协作精神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增强学生的社会责任感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提高学生对中华文化的认同感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目的阐述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通过理想信念教育活动，引导学生树立正确的价值观，明确人生目标。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通过理想信念教育活动，引导学生树立正确的价值观，明确人生目标。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通过理想信念教育活动，引导学生树立正确的价值观，明确人生目标。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通过理想信念教育活动，引导学生树立正确的价值观，明确人生目标。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邀请专家进行主题演讲，深入浅出地阐述理想信念的重要性和意义。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理想信念主题讲座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各班级组织主题班会，引导学生分享自己的理想信念，加强彼此之间的交流与互动。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举办以理想信念为主题的文化活动，如征文比赛、演讲比赛等，激发学生的创造力。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后期总结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具体实施过程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制定详细的活动计划，明确各项任务分工，确保活动顺利进行。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通过校园广播、海报等多种渠道进行广泛宣传，提高活动的知名度和参与度。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对活动进行全面总结，分析活动成效，为今后类似活动提供借鉴。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按照计划有序组织各项活动，确保活动质量和效果。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特色环节介绍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在主题班会中设置互动环节，通过游戏、问答等方式引导学生深入思考理想信念。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组织学生参与社会实践活动，如志愿服务、社区服务等，让学生在实践中体验和感悟理想信念。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创新环节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鼓励学生在文化活动中发挥创意，如自编自演以理想信念为主题的短剧、歌曲等，展示学生的才艺和个性。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活动效果与反响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活动共有XX名学生参与，占全校学生总数的XX%。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活动期间，学生表现出较高的参与热情，主动参与各项活动。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参与积极性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活动形式多样，包括讲座、小组讨论、实地考察等，满足了不同学生的需求。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参与形式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https://d.book118.com/646140200224010100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2024-09-25T03:47:20.944</cp:lastPrinted>
  <dcterms:created xsi:type="dcterms:W3CDTF">2024-09-24T19:47:20Z</dcterms:created>
  <dcterms:modified xsi:type="dcterms:W3CDTF">2024-09-24T19:47:22Z</dcterms:modified>
</cp:coreProperties>
</file>