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284CC-5B5E-4626-A9B3-B91AA091B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6E30E-EC13-4608-B459-3DCF74D17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E94DF-E55D-4038-98C9-5D39CC810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1CE92-887B-4D5C-971C-E5A4783DA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E41C7-5732-4B91-B32B-CA30319EA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54688-4008-4EC1-AAA7-9D30948F0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DEF09-0CC1-4B99-954D-BC7C07B4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31CFD-8E00-4298-B3A7-F190F1A35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680B5-7F57-43A0-B20D-5E8388621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9D933-9D99-43AB-B681-EF215182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FB6BC-7105-4A97-89AB-0F5D41FC4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40213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管理之危险源辨识与管理制度\n## 1.安全管理概述及重要性\n### 1.1安全管理的定义与目标\n### 1.2安全管理的重要性及意义\n### 1.3安全管理在企业中的应用\n## 2.危险源辨识的基本概念与方法\n### 2.1危险源的定义与分类\n### 2.2危险源辨识的基本原则与方法\n### 2.3危险源辨识的流程与步骤\n## 3.危险源管理制度的内容与实施\n### 3.1危险源管理制度的建立与完善\n### 3.2危险源管理制度的实施与执行\n### 3.3危险源管理制度的监督与检查\n## 4.危险源辨识与管理的案例分析\n### 4.1危险源辨识与管理的成功案例\n### 4.2危险源辨识与管理的失败案例\n### 4.3案例分析与启示\n## 5.提高危险源辨识与管理能力的策略\n### 5.1加强员工安全培训与教育\n### 5.2建立健全危险源辨识与管理制度\n### 5.3加大安全投入与技术支持\n## 6.结论与展望\n### 6.1危险源辨识与管理的重要成果\n### 6.2危险源辨识与管理的未来发展趋势\n### 6.3持续推进危险源辨识与管理工作的建议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100"/>
              <a:t>安全管理之危险源辨识与管理制度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5603773" y="4207138"/>
            <a:ext cx="990087" cy="69621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安全管理概述及重要性</a:t>
            </a:r>
            <a:endParaRPr/>
          </a:p>
        </p:txBody>
      </p:sp>
      <p:sp>
        <p:nvSpPr>
          <p:cNvPr id="52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安全管理是指企业通过制定和实施一系列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安全管理政策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管理措施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技术手段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，确保员工在生产过程中的人身安全、设备安全和环境安全。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安全管理政策：包括安全方针、安全目标、安全责任等。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安全管理措施：包括安全培训、安全检查、安全防护等。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安全技术手段：包括安全设备、安全设施、安全系统等。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安全管理的目标是通过预防和控制潜在的危险，降低事故发生的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概率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损失程度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，保障企业的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可持续发展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降低事故概率：通过预防和控制潜在的危险，减少事故发生的可能性。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降低损失程度：通过预防和控制潜在的危险，减轻事故造成的损失。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保障可持续发展：通过预防和控制潜在的危险，保障企业的长期稳定发展。</a:t>
            </a:r>
            <a:endParaRPr/>
          </a:p>
        </p:txBody>
      </p:sp>
      <p:sp>
        <p:nvSpPr>
          <p:cNvPr id="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安全管理是企业生产管理的重要组成部分，关系到企业的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经济效益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企业形象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员工满意度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经济效益：安全管理可以降低事故发生的概率和损失程度，减少企业的经济损失。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企业形象：良好的安全管理可以提高企业的社会形象，增强企业的竞争力。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员工满意度：安全管理可以保障员工的人身安全，提高员工的工作满意度和忠诚度。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安全管理具有重要意义，可以帮助企业实现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安全生产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节能环保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社会责任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安全生产：安全管理可以确保员工在生产过程中的人身安全，提高生产效率。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节能环保：安全管理可以降低生产过程中的能源消耗和环境污染，实现绿色生产。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社会责任：安全管理可以保障员工的安全，减少事故对社会的负面影响，履行企业的社会责任。</a:t>
            </a:r>
            <a:endParaRPr/>
          </a:p>
        </p:txBody>
      </p:sp>
      <p:sp>
        <p:nvSpPr>
          <p:cNvPr id="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安全管理在企业中的应用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安全管理在企业中的应用主要体现在以下几个方面：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制定和实施安全管理政策：企业应制定明确的安全管理政策，明确安全管理的目标、职责和要求。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建立和完善安全管理组织：企业应建立专门的安全管理部门，配备专业的安全管理人员，负责安全管理的日常工作。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开展安全培训和安全检查：企业应定期对员工进行安全培训，提高员工的安全意识和安全技能；同时，定期开展安全检查，及时发现和整改安全隐患。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投入安全设备和设施：企业应投入必要的安全设备和设施，为员工创造一个安全的工作环境。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建立安全管理制度：企业应建立完善的危险源辨识与管理制度、应急预案制度等，确保安全管理工作的规范化和制度化。</a:t>
            </a:r>
            <a:endParaRPr/>
          </a:p>
        </p:txBody>
      </p:sp>
      <p:cxnSp>
        <p:nvCxnSpPr>
          <p:cNvPr id="9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6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危险源辨识的基本概念与方法</a:t>
            </a:r>
            <a:endParaRPr/>
          </a:p>
        </p:txBody>
      </p:sp>
      <p:sp>
        <p:nvSpPr>
          <p:cNvPr id="97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9" name="组合 9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0" name="组合 99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危险源是指可能导致事故发生的潜在危险，包括人的不安全行为、物的不安全状态和环境的不安全因素。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人的不安全行为：如操作失误、违反规程等。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物的不安全状态：如设备老化、防护设施缺失等。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环境的不安全因素：如高温、高压、有毒有害气体等。</a:t>
                </a:r>
                <a:endParaRPr/>
              </a:p>
            </p:txBody>
          </p:sp>
        </p:grpSp>
        <p:grpSp>
          <p:nvGrpSpPr>
            <p:cNvPr id="103" name="组合 102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危险源的分类方法有很多，常见的有以下几种：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按危险源的性质分类：物理危险源、化学危险源、生物危险源等。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按危险源的来源分类：生产过程中的危险源、生活中的危险源、自然环境中的危险源等。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按危险源的危害程度分类：重大危险源、一般危险源、低危险源等。</a:t>
                </a:r>
                <a:endParaRPr/>
              </a:p>
            </p:txBody>
          </p:sp>
        </p:grpSp>
      </p:grp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危险源的定义与分类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0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1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危险源辨识的基本原则包括：</a:t>
                </a:r>
                <a:endParaRPr/>
              </a:p>
            </p:txBody>
          </p:sp>
          <p:sp>
            <p:nvSpPr>
              <p:cNvPr id="1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系统性原则：危险源辨识应全面考虑生产过程中的各个环节、各个方面，确保不遗漏任何潜在的危险。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动态性原则：危险源辨识应随着生产过程的变化而变化，及时调整和更新危险源信息。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预防性原则：危险源辨识应注重预防和控制潜在的危险，降低事故发生的概率和损失程度。</a:t>
                </a:r>
                <a:endParaRPr/>
              </a:p>
            </p:txBody>
          </p:sp>
        </p:grpSp>
        <p:grpSp>
          <p:nvGrpSpPr>
            <p:cNvPr id="11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危险源辨识的方法有很多，常见的有以下几种：</a:t>
                </a:r>
                <a:endParaRPr/>
              </a:p>
            </p:txBody>
          </p:sp>
          <p:sp>
            <p:nvSpPr>
              <p:cNvPr id="1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观察法：通过观察员工的工作行为、设备的状态和环境因素，发现潜在的危险。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访谈法：通过与员工、管理人员和专家进行交流，了解生产过程中的危险源信息。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表格法：通过填写危险源辨识表格，收集和整理危险源信息。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风险评估法：通过风险评估工具和方法，评估危险源的危险性和可能性。</a:t>
                </a:r>
                <a:endParaRPr/>
              </a:p>
            </p:txBody>
          </p:sp>
          <p:sp>
            <p:nvSpPr>
              <p:cNvPr id="11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危险源辨识的基本原则与方法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确定辨识对象：明确辨识的范围、对象和目标。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收集危险源信息：通过观察、访谈、表格法等方法收集危险源信息。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评估危险源：通过风险评估法等方法评估危险源的危险性和可能性。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划分危险等级：根据危险源的危险性和可能性，划分危险等级。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制定控制措施：针对不同的危险等级，制定相应的控制措施。</a:t>
                </a:r>
                <a:endParaRPr/>
              </a:p>
            </p:txBody>
          </p:sp>
          <p:sp>
            <p:nvSpPr>
              <p:cNvPr id="12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危险源辨识的流程主要包括：</a:t>
                </a:r>
                <a:endParaRPr/>
              </a:p>
            </p:txBody>
          </p:sp>
          <p:sp>
            <p:nvSpPr>
              <p:cNvPr id="12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3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明确辨识的目的和范围：确定辨识的目标和范围，确保辨识工作的针对性。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搜集危险源信息：通过观察、访谈、表格法等方法搜集危险源信息。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分析危险源：对收集到的危险源信息进行分析，找出潜在的危险。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评估危险源：通过风险评估法等方法评估危险源的危险性和可能性。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制定控制措施：针对不同的危险等级，制定相应的控制措施。</a:t>
                </a:r>
                <a:endParaRPr/>
              </a:p>
            </p:txBody>
          </p:sp>
          <p:sp>
            <p:nvSpPr>
              <p:cNvPr id="13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危险源辨识的步骤：</a:t>
                </a:r>
                <a:endParaRPr/>
              </a:p>
            </p:txBody>
          </p:sp>
          <p:sp>
            <p:nvSpPr>
              <p:cNvPr id="13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危险源辨识的流程与步骤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危险源管理制度的内容与实施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危险源管理制度的建立与完善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危险源管理制度是企业安全管理的重要组成部分，包括危险源的辨识、评估、控制和监督等环节。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建立危险源管理制度的方法：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制定危险源管理政策：明确危险源管理的目标、职责和要求。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建立危险源辨识与评估机制：明确危险源辨识的方法、标准和程序，建立风险评估体系。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制定危险源控制措施：针对不同的危险等级，制定相应的控制措施。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建立危险源监督与检查机制：明确危险源监督与检查的职责、方法和要求。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危险源管理制度的实施与执行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危险源管理制度的实施与执行主要包括以下几个方面：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培训与教育：加强员工的安全培训和教育，提高员工的安全意识和安全技能。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辨识与评估：定期开展危险源辨识与评估，及时发现和整改安全隐患。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控制与措施：落实危险源控制措施，降低事故发生的概率和损失程度。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监督与检查：加强对危险源的监督与检查，确保危险源管理制度的有效执行。</a:t>
            </a:r>
            <a:endParaRPr/>
          </a:p>
        </p:txBody>
      </p:sp>
      <p:cxnSp>
        <p:nvCxnSpPr>
          <p:cNvPr id="1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危险源管理制度的监督与检查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危险源管理制度的监督与检查主要包括以下几个方面：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建立健全监督与检查机制：明确监督与检查的职责、方法和要求。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定期进行检查与评估：定期对危险源管理制度进行检查和评估，确保制度的有效实施。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及时发现与整改问题：对检查中发现的问题，要求相关部门及时整改，确保员工的安全。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追究责任与奖惩：对危险源管理制度执行不力的部门和个人，追究相应的责任并给予奖惩。</a:t>
            </a:r>
            <a:endParaRPr/>
          </a:p>
        </p:txBody>
      </p:sp>
      <p:pic>
        <p:nvPicPr>
          <p:cNvPr id="2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https://d.book118.com/646140213031010051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安全管理之危险源辨识与管理制度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2024-09-16T21:07:37.279</cp:lastPrinted>
  <dcterms:created xsi:type="dcterms:W3CDTF">2024-09-16T13:07:37Z</dcterms:created>
  <dcterms:modified xsi:type="dcterms:W3CDTF">2024-09-16T13:07:39Z</dcterms:modified>
</cp:coreProperties>
</file>