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BA008-4809-47C1-B804-67CBAEDC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EFF2B-42EE-4885-952A-C95EEB60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9D74-24E7-469B-B94B-76B9CA25C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1D275-2DEB-4E82-A5C4-29E43367A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B3203-80BE-435B-ABEF-C0D0ACAB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B1A84-9895-4FCE-BA55-5B629E8F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46BD1-75C1-438D-8247-26850FD9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512F8-9FE3-4C8F-AB4B-5E19CBB1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724DF-8400-4E2A-9E44-AA827A15F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5FD2-E25D-4319-AC5B-DEC5C512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4C04-F6AD-465C-AA0A-20C97CB9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101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如何正确佩戴和处理口罩以预防呼吸道感染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口罩选择与类型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正确佩戴口罩方法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摘下与处理口罩方法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总结与倡议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口罩选择与类型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医用口罩类型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医用口罩主要分为一次性医用口罩、医用外科口罩和医用防护口罩三种类型。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医用口罩能够阻挡大部分细菌和病毒，对于预防呼吸道感染具有一定效果。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适用于医院、诊所等医疗机构，以及人员密集、通风不良的公共场所。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医用口罩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N95口罩是一种颗粒物防护口罩，能够过滤空气中的非油性颗粒物。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N95口罩的防护效果优于医用口罩，能够阻挡更小的颗粒物，如病毒等。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适用于高风险场合，如疫情严重地区、与病患密切接触者等。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N95口罩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布口罩是一种可重复使用的口罩，通常由棉、麻等材质制成。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布口罩类型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布口罩的防护效果相对较弱，但能够阻挡部分飞沫和颗粒物。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适用于日常出行、户外活动等低风险场合。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布口罩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在疫情严重地区或与病患密切接触时，应选择N95口罩或医用防护口罩。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125" r="3212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高风险场合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在人员密集、通风不良的公共场所，如医院、诊所等，应选择医用外科口罩或一次性医用口罩。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中风险场合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在日常出行、户外活动等低风险场合，可以选择布口罩或一次性医用口罩。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低风险场合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正确佩戴口罩方法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使用肥皂或洗手液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流动水下冲洗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在佩戴口罩前，应使用肥皂或洗手液彻底清洗双手，确保双手干净卫生。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在清洗双手时，应在流动水下冲洗至少20秒，确保彻底冲洗干净。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清洗双手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辨别正反面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观察颜色深浅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一般来说，口罩颜色较深的一面为正面，即朝外的一面。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查看金属条位置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口罩上缘的金属条应位于正面，佩戴时金属条应朝上。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用双手的食指和中指轻轻捏住口罩上方的金属条，使其贴合鼻梁形状。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确保鼻夹调整至舒适位置，避免过紧或过松。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调整鼻夹位置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调整至舒适位置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捏紧鼻夹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拉开口罩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将口罩拉开，完全覆盖口、鼻和下巴。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按压面部两侧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用双手的食指轻轻按压口罩两侧，使其与面部紧密贴合，减少漏气现象。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确保贴合面部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口罩外部可能附着病毒或细菌，触摸后容易将病原体传播到手上。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在佩戴口罩前和摘下口罩后，务必清洁双手，使用洗手液和流动水彻底清洗。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避免触摸口罩外部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根据口罩类型和使用环境，定期更换新口罩，一般医用外科口罩建议每4小时更换一次。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破损或潮湿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如口罩出现破损、变形、潮湿或有异味等情况，应立即更换新口罩。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定期更换新口罩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佩戴口罩时仍应保持至少1米以上的社交距离，以降低飞沫传播的风险。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在公共场所尽量避免聚集，减少与他人近距离接触的机会。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佩戴口罩时保持社交距离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https://d.book118.com/646141010120010040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2024-09-06T22:08:52.464</cp:lastPrinted>
  <dcterms:created xsi:type="dcterms:W3CDTF">2024-09-06T14:08:52Z</dcterms:created>
  <dcterms:modified xsi:type="dcterms:W3CDTF">2024-09-06T14:08:54Z</dcterms:modified>
</cp:coreProperties>
</file>