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7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569AC-402D-4127-9340-6112D66E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4C1E6-226B-4AB2-BE2E-70702AE1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C947A-1415-4A7B-9F08-069B3F35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D003B-9AE2-4ED2-BE58-7CE1843D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009DB-CA0E-4262-8831-77A3790B6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46C18E-AAC5-4AD4-AD35-0D343639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8C0C0-8F45-42C1-BE99-F32F73F60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EA2CD-DD84-49C1-B6F6-A0F77209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E66EF-C6F2-4AC9-83A2-C13F8187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BFC2C-ACF4-4327-874D-DC292DD56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F9883-F0C0-407D-B21A-148D218AF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661" r:id="rId2"/>
    <p:sldLayoutId id="2147493662" r:id="rId3"/>
    <p:sldLayoutId id="2147493663" r:id="rId4"/>
    <p:sldLayoutId id="2147493664" r:id="rId5"/>
    <p:sldLayoutId id="2147493665" r:id="rId6"/>
    <p:sldLayoutId id="2147493666" r:id="rId7"/>
    <p:sldLayoutId id="2147493667" r:id="rId8"/>
    <p:sldLayoutId id="2147493668" r:id="rId9"/>
    <p:sldLayoutId id="2147493669" r:id="rId10"/>
    <p:sldLayoutId id="21474936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41215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2024新零售业务运营现状与挑战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新零售业务概述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2024年新零售业务运营现状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面临的挑战与问题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未来发展展望与建议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https://d.book118.com/646141215140010035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2024新零售业务运营现状与挑战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2024-09-05T11:53:39.193</cp:lastPrinted>
  <dcterms:created xsi:type="dcterms:W3CDTF">2024-09-05T03:53:39Z</dcterms:created>
  <dcterms:modified xsi:type="dcterms:W3CDTF">2024-09-05T03:53:41Z</dcterms:modified>
</cp:coreProperties>
</file>