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A9D7A-E87A-4D34-813B-94A206574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DB64A-39D5-470F-99B8-2E85654B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61BC-0C3D-4144-A20C-8E077E54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0DC29-87FB-484C-9B88-25B7514A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F7732-77DB-48A8-A183-97A49E5D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2A84B-348B-48FD-B521-C1261CF9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BB1A7-79A4-4803-AECB-448D1502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1EC95-1CE5-4674-8F3C-9A5C82D0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9A189-57E3-472E-9237-7E487703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53FC3-4DD3-43A9-8623-E5DA7D35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B05AC-7EE5-4DB9-B197-6546FFC9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304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二胎顺产后护理查房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顺产过程简介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顺产后护理建议与展望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顺产过程简介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345" b="283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41" b="80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指在自然分娩过程中，胎儿经过产道自然娩出，无任何外界干预的分娩方式。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顺产的过程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包括宫颈扩张、胎儿下降、胎盘娩出等阶段，通常需要10-16小时。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顺产的优缺点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顺产有助于胎儿肺部的发育，减少新生儿并发症；但顺产过程中产妇可能会经历较长时间的疼痛和产程。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评估产妇和新生儿的健康状况，及时发现和处理产后并发症，促进母婴健康。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检查产妇的体温、血压、子宫收缩情况、恶露排出情况等；评估新生儿的体重、体温、黄疸情况等。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保持室内空气流通，注意保暖，避免交叉感染；查房前应告知产妇和家属相关事项，取得理解和配合。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顺产后护理查房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58" r="166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顺产后24小时内出血量超过500ml或2小时内出血量超过200ml，需要及时处理，如使用宫缩剂、清宫等。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由于产后免疫力下降，容易感染细菌引发产褥感染，需要使用抗生素和对症治疗。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由于乳汁淤积或乳头破损引起的乳腺炎症，需要保持乳头清洁、排空乳汁、热敷等处理。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部分产妇可能会出现情绪低落、焦虑、抑郁等情况，需要心理疏导和药物治疗。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顺产后常见问题及处理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保证产妇有足够的休息和睡眠时间，有助于身体恢复。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合理安排饮食，补充营养，促进身体康复。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在医生建议下进行适当的运动，如散步、瑜伽等，有助于促进产后恢复。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保持伤口清洁、干燥，定期更换卫生巾，避免产道感染。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观察产后出血量，及时采取措施止血，防止产后出血过多。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预防产后出血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保持乳头清洁，避免乳头破损，预防乳腺炎的发生。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预防乳腺炎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预防产后并发症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正确哺乳姿势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采用正确的哺乳姿势，使宝宝能够顺利吸吮母乳。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促进乳汁分泌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早接触、早吸吮、早开奶，刺激乳头分泌乳汁。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保持信心与耐心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母乳喂养需要耐心和信心，产妇应保持积极心态，坚持母乳喂养。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7833" b="17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提高母乳喂养成功率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顺产后护理查房内容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遵医嘱按时换药，更换敷料。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伤口换药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根据需要使用止痛药或镇痛泵，缓解伤口疼痛。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恶露异味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保持会阴部清洁，避免异味产生。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使用适当的卫生巾或护垫，及时更换。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观察恶露量及颜色变化，如出现异常及时就医。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避免辛辣、生冷、油腻等刺激性食物。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保证充足的蛋白质、维生素和矿物质摄入。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根据产后恢复情况，逐渐恢复正常饮食。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饮食与营养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https://d.book118.com/646143041030010040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2024-09-06T08:39:18.711</cp:lastPrinted>
  <dcterms:created xsi:type="dcterms:W3CDTF">2024-09-06T00:39:18Z</dcterms:created>
  <dcterms:modified xsi:type="dcterms:W3CDTF">2024-09-06T00:39:20Z</dcterms:modified>
</cp:coreProperties>
</file>