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31A5C9-8529-4D7C-AF5E-39957E84B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79FCAE-8FDB-4F86-9981-10EEBDE8E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D5E56-6B32-4310-B5FA-245185AC0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F9530E-4371-4D9A-8511-A576C3812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B5E363-103B-4E20-B61F-B738326AF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DF7EC4-5BC1-4794-964E-D92AB5A40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316D37-3FD5-400F-B535-4CF518B29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61CAEE-C36D-4BA9-B52A-BBF8D067A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29CDF0-B64E-4085-9D08-4AA2E3585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61219D-42C4-491B-8D5B-6C8E9ADA5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AF37C3-DDF8-4F5C-80DA-E7725B788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14401202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现场监督工作管理的风险防控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现场监督工作管理现状及风险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风险识别与评估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风险防控策略与措施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现场监督工作管理实践案例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139" b="1113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656" b="146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提高现场监督工作质量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通过风险防控，减少工作失误和漏洞，提高现场监督工作的准确性和有效性。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保障项目安全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确保项目现场各项工作严格遵守安全规定，防止事故发生。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提升企业竞争力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通过优化现场监督工作流程，提高工作效率，降低企业运营成本，从而提升企业在市场中的竞争力。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现场监督工作内容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包括对项目现场的进度、质量、安全等方面的监督检查。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对项目现场可能出现的风险进行识别、评估和分类。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风险防控措施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针对识别出的风险，制定相应的防控措施和应急预案。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监督工作成果与改进建议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总结现场监督工作的成果，提出改进意见和建议。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现场监督工作管理现状及风险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目前现场监督主要依赖人工巡查和纸质记录，缺乏智能化、数字化的监督手段。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监督方式单一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083" r="1508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由于人工监督的局限性，现场监督工作效率低下，难以及时发现和解决问题。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监督效率低下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现场监督人员与相关部门之间信息沟通不畅，导致问题处理不及时、不准确。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信息沟通不畅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现场监督工作管理现状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质量风险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现场施工过程中可能存在质量不达标、偷工减料等问题，影响工程质量和安全。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进度风险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现场施工进度可能受到天气、设备故障等不可控因素的影响，导致工期延误。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现场环境复杂多变，存在安全隐患和突发事件的风险。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现场监督工作面临的主要风险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监督手段落后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现场监督手段落后，缺乏先进的监督技术和设备支持。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管理制度不完善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现场监督管理制度不完善，缺乏明确的责任划分和奖惩机制。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人员素质参差不齐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现场监督人员专业素质参差不齐，部分人员缺乏必要的专业知识和经验。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风险产生的原因分析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风险识别与评估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针对特定的工作场所或工作流程，设计问卷进行调查，收集员工对潜在风险的看法和建议。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通过对历史数据、实时监测数据等进行分析，发现数据异常或潜在的风险趋势。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邀请相关领域的专家，对现场工作进行全面的评估，提出可能存在的风险和改进建议。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现场勘查法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通过现场实地勘查，了解工作场所的环境、设备、人员等情况，识别潜在的安全隐患。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风险识别方法及工具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735" r="307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118" r="2711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217" r="2321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根据行业规范、企业标准、法律法规等，制定风险评估的标准和指标。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明确评估目标、确定评估范围、收集相关信息、进行风险分析、制定风险应对措施。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评估流程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风险等级划分及预警机制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根据风险的严重程度、发生概率等，将风险划分为不同等级，如高风险、中风险、低风险等。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预警机制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建立风险预警系统，对识别出的风险进行实时监测和预警，及时发现并处理潜在的安全隐患。同时，制定相应的应急预案，确保在风险发生时能够迅速响应和处理。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https://d.book118.com/646144012020010042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2024-09-09T08:20:19.388</cp:lastPrinted>
  <dcterms:created xsi:type="dcterms:W3CDTF">2024-09-09T00:20:19Z</dcterms:created>
  <dcterms:modified xsi:type="dcterms:W3CDTF">2024-09-09T00:20:21Z</dcterms:modified>
</cp:coreProperties>
</file>