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B8381-939B-4CB8-A976-A8D7EF1DD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BBDB6-C05E-4D1B-80F9-8D6368C1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2C1E1-C48A-4FB1-806B-3BA3130CE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3491B-0D0E-49F5-946B-1F201BCF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BC020-CDAB-43CE-901B-18DAF62EF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04F2A-0D29-4B05-AC72-15C193FB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EE265E-14A4-44B2-B701-65C279DF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D1610-E28C-44F4-814A-F4921CB9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B63A8-EB34-4BD0-9607-451A7F06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83FC2-8CDC-4166-8A9E-B369EBCD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1F474-2288-4E6B-B300-83C402BF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4031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教师小课题研究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小课题选题策略与技巧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数据收集、整理与分析方法论述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成果呈现、评价及推广策略探讨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随着全球化的推进，教育国际化成为重要趋势，教师需要了解国际教育理念和方法，提升跨文化教育能力。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信息技术在教育领域的应用日益广泛，教师需要掌握现代教育技术，提高教学效果和学生学习体验。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尊重学生的个体差异，实施个性化教育，是当代教育改革的重要方向，教师需要研究学生特点，提供有针对性的教学。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教育个性化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教师需要不断学习新的教育理念，了解教育改革的动态和方向，以更好地适应教育发展的需要。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增强科研素养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通过小课题研究，教师可以深入探究教育教学规律，提升教学设计和实施能力，提高教学效果。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小课题研究有助于教师培养科研意识和能力，掌握科学研究方法，提高学术水平和影响力。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教师专业成长需求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小课题研究针对教育教学中的实际问题进行探究，有助于解决教师的困惑和难题，改善教学实践。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通过参与小课题研究，教师可以不断积累经验和知识，提升专业素养和综合能力，实现专业成长。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小课题研究可以为教育改革提供实践经验和理论支持，推动教育教学的创新和发展。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小课题研究价值体现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小课题选题策略与技巧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选题来源及原则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从教育教学实践中遇到的问题、困惑出发，结合教育改革和发展趋势，挖掘具有研究价值和实际意义的小课题。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选题应具有针对性、创新性、实用性和可行性，能够解决实际问题，推动教育教学改革。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突破思维定势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避免盲目跟风和模仿，从新的视角和思路出发，挖掘具有创新性的小课题。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借鉴其他学科的理论和方法，进行跨学科的研究和探索，寻找新的研究生长点。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转化思维方式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将复杂问题简单化，抽象问题具体化，通过转化思维方式发现新的研究角度和切入点。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创新性思维在选题中应用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《基于核心素养的高中历史教学设计研究》：该课题针对当前高中历史教学中存在的问题，结合核心素养的培养要求，进行教学设计的创新和实践，具有较强的针对性和实用性。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《小学数学游戏化教学的实践研究》：该课题将游戏元素融入小学数学教学中，通过实践探索游戏化教学的效果和影响，符合小学生的认知特点和心理需求，具有创新性和可行性。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《基于翻转课堂的初中英语阅读教学实证研究》：该课题采用翻转课堂的教学模式，进行初中英语阅读教学的实践和研究，旨在提高学生的阅读能力和自主学习能力，具有实用性和推广价值。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实例分析：成功选题案例分享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研究方法与技术路线设计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文献搜集与整理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利用图书馆、学术数据库等途径，搜集与研究主题相关的文献资料，并按照研究内容进行分类整理。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文献综述撰写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将阅读和分析的结果进行归纳和总结，撰写文献综述报告，为后续研究提供理论支持和参考依据。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文献阅读与分析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仔细阅读所搜集的文献，提炼出重要观点、理论和方法，分析不同文献之间的联系和差异。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明确小课题的研究方向和目的，通过查阅相关文献，了解研究领域的前沿动态和研究现状。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23" r="201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根据小课题的研究目的，提出明确的研究假设和问题，为后续实证研究提供指导。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确定研究假设和问题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采用问卷调查、实验、观察等方法收集相关数据，并对数据进行清洗、整理和处理，以保证数据的质量和可靠性。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运用统计分析和可视化技术对收集到的数据进行分析和解释，验证研究假设并得出相应结论。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数据分析与解释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将实证研究结果以图表、表格等形式进行呈现，使得研究结果更加直观和易于理解。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研究结果呈现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https://d.book118.com/646144031015010043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2024-09-10T20:57:34.310</cp:lastPrinted>
  <dcterms:created xsi:type="dcterms:W3CDTF">2024-09-10T12:57:34Z</dcterms:created>
  <dcterms:modified xsi:type="dcterms:W3CDTF">2024-09-10T12:57:36Z</dcterms:modified>
</cp:coreProperties>
</file>