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814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6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tags" Target="tags/tag15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image" Target="../media/image1.jpe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10" Type="http://schemas.openxmlformats.org/officeDocument/2006/relationships/tags" Target="../tags/tag3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6.xml" /><Relationship Id="rId3" Type="http://schemas.openxmlformats.org/officeDocument/2006/relationships/image" Target="../media/image2.png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532E97-3576-4B13-B825-4567B413D7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17A754-68B0-4232-B6E6-815BEBA1B0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55E6EF-686B-4326-80BF-0D66698B1C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5928F7-543E-458E-9E40-8FC1CB7A6A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96697C4-CFB9-46D6-BB6D-0E4F918D64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2C9C518-4C59-423A-9E52-9F5869F585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567A91D-88D2-4CBA-BF80-95CC8BAA07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2A5DF3-2C2F-4201-B172-2BB6A11305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9FD5EF-A2A8-4F5B-B317-7970A665D4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430DEC-398E-4530-B776-3DB883FC33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7E14CA-3DC3-4DF3-AD56-851D4FCC11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/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7661910" cy="4309110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60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1" name="直接连接符 22"/>
          <p:cNvCxnSpPr/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/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2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5" name="直接连接符 43"/>
          <p:cNvCxnSpPr/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37" name="直接连接符 22"/>
          <p:cNvCxnSpPr/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/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cxnSp>
        <p:nvCxnSpPr>
          <p:cNvPr id="3145741" name="直接连接符 7"/>
          <p:cNvCxnSpPr/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78.xml" /><Relationship Id="rId14" Type="http://schemas.openxmlformats.org/officeDocument/2006/relationships/tags" Target="../tags/tag79.xml" /><Relationship Id="rId15" Type="http://schemas.openxmlformats.org/officeDocument/2006/relationships/tags" Target="../tags/tag80.xml" /><Relationship Id="rId16" Type="http://schemas.openxmlformats.org/officeDocument/2006/relationships/tags" Target="../tags/tag81.xml" /><Relationship Id="rId17" Type="http://schemas.openxmlformats.org/officeDocument/2006/relationships/tags" Target="../tags/tag82.xml" /><Relationship Id="rId18" Type="http://schemas.openxmlformats.org/officeDocument/2006/relationships/tags" Target="../tags/tag83.xml" /><Relationship Id="rId19" Type="http://schemas.openxmlformats.org/officeDocument/2006/relationships/tags" Target="../tags/tag8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4804" r:id="rId2"/>
    <p:sldLayoutId id="2147484805" r:id="rId3"/>
    <p:sldLayoutId id="2147484806" r:id="rId4"/>
    <p:sldLayoutId id="2147484807" r:id="rId5"/>
    <p:sldLayoutId id="2147484808" r:id="rId6"/>
    <p:sldLayoutId id="2147484809" r:id="rId7"/>
    <p:sldLayoutId id="2147484810" r:id="rId8"/>
    <p:sldLayoutId id="2147484811" r:id="rId9"/>
    <p:sldLayoutId id="2147484812" r:id="rId10"/>
    <p:sldLayoutId id="2147484813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21" Type="http://schemas.openxmlformats.org/officeDocument/2006/relationships/tags" Target="../tags/tag107.xml" /><Relationship Id="rId22" Type="http://schemas.openxmlformats.org/officeDocument/2006/relationships/tags" Target="../tags/tag108.xml" /><Relationship Id="rId23" Type="http://schemas.openxmlformats.org/officeDocument/2006/relationships/tags" Target="../tags/tag109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0.xml" /><Relationship Id="rId11" Type="http://schemas.openxmlformats.org/officeDocument/2006/relationships/tags" Target="../tags/tag131.xml" /><Relationship Id="rId12" Type="http://schemas.openxmlformats.org/officeDocument/2006/relationships/tags" Target="../tags/tag132.xml" /><Relationship Id="rId13" Type="http://schemas.openxmlformats.org/officeDocument/2006/relationships/tags" Target="../tags/tag133.xml" /><Relationship Id="rId14" Type="http://schemas.openxmlformats.org/officeDocument/2006/relationships/tags" Target="../tags/tag134.xml" /><Relationship Id="rId15" Type="http://schemas.openxmlformats.org/officeDocument/2006/relationships/tags" Target="../tags/tag135.xml" /><Relationship Id="rId16" Type="http://schemas.openxmlformats.org/officeDocument/2006/relationships/tags" Target="../tags/tag136.xml" /><Relationship Id="rId17" Type="http://schemas.openxmlformats.org/officeDocument/2006/relationships/tags" Target="../tags/tag137.xml" /><Relationship Id="rId18" Type="http://schemas.openxmlformats.org/officeDocument/2006/relationships/tags" Target="../tags/tag138.xml" /><Relationship Id="rId19" Type="http://schemas.openxmlformats.org/officeDocument/2006/relationships/tags" Target="../tags/tag139.xml" /><Relationship Id="rId2" Type="http://schemas.openxmlformats.org/officeDocument/2006/relationships/tags" Target="../tags/tag122.xml" /><Relationship Id="rId20" Type="http://schemas.openxmlformats.org/officeDocument/2006/relationships/tags" Target="../tags/tag140.xml" /><Relationship Id="rId21" Type="http://schemas.openxmlformats.org/officeDocument/2006/relationships/tags" Target="../tags/tag141.xml" /><Relationship Id="rId22" Type="http://schemas.openxmlformats.org/officeDocument/2006/relationships/tags" Target="../tags/tag142.xml" /><Relationship Id="rId23" Type="http://schemas.openxmlformats.org/officeDocument/2006/relationships/tags" Target="../tags/tag143.xml" /><Relationship Id="rId24" Type="http://schemas.openxmlformats.org/officeDocument/2006/relationships/tags" Target="../tags/tag144.xml" /><Relationship Id="rId25" Type="http://schemas.openxmlformats.org/officeDocument/2006/relationships/tags" Target="../tags/tag145.xml" /><Relationship Id="rId26" Type="http://schemas.openxmlformats.org/officeDocument/2006/relationships/tags" Target="../tags/tag146.xml" /><Relationship Id="rId27" Type="http://schemas.openxmlformats.org/officeDocument/2006/relationships/tags" Target="../tags/tag147.xml" /><Relationship Id="rId28" Type="http://schemas.openxmlformats.org/officeDocument/2006/relationships/tags" Target="../tags/tag148.xml" /><Relationship Id="rId29" Type="http://schemas.openxmlformats.org/officeDocument/2006/relationships/tags" Target="../tags/tag149.xml" /><Relationship Id="rId3" Type="http://schemas.openxmlformats.org/officeDocument/2006/relationships/tags" Target="../tags/tag123.xml" /><Relationship Id="rId30" Type="http://schemas.openxmlformats.org/officeDocument/2006/relationships/tags" Target="../tags/tag150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tags" Target="../tags/tag126.xml" /><Relationship Id="rId7" Type="http://schemas.openxmlformats.org/officeDocument/2006/relationships/tags" Target="../tags/tag127.xml" /><Relationship Id="rId8" Type="http://schemas.openxmlformats.org/officeDocument/2006/relationships/tags" Target="../tags/tag128.xml" /><Relationship Id="rId9" Type="http://schemas.openxmlformats.org/officeDocument/2006/relationships/tags" Target="../tags/tag12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6145231004010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XXX,a click to unlimited possibilities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服装销售新员工入职培训PPT大纲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697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0" name="矩形: 圆角 17"/>
          <p:cNvSpPr/>
          <p:nvPr>
            <p:custDataLst>
              <p:tags r:id="rId5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6"/>
            </p:custDataLst>
          </p:nvPr>
        </p:nvSpPr>
        <p:spPr>
          <a:xfrm>
            <a:off x="60198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7"/>
            </p:custDataLst>
          </p:nvPr>
        </p:nvSpPr>
        <p:spPr>
          <a:xfrm>
            <a:off x="60198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8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250634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0"/>
            </p:custDataLst>
          </p:nvPr>
        </p:nvSpPr>
        <p:spPr>
          <a:xfrm>
            <a:off x="250634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服装销售概述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11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2"/>
            </p:custDataLst>
          </p:nvPr>
        </p:nvSpPr>
        <p:spPr>
          <a:xfrm>
            <a:off x="441071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3"/>
            </p:custDataLst>
          </p:nvPr>
        </p:nvSpPr>
        <p:spPr>
          <a:xfrm>
            <a:off x="441071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品牌和产品知识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4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6315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6315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销售技巧和客户服务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7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8"/>
            </p:custDataLst>
          </p:nvPr>
        </p:nvSpPr>
        <p:spPr>
          <a:xfrm>
            <a:off x="8220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9"/>
            </p:custDataLst>
          </p:nvPr>
        </p:nvSpPr>
        <p:spPr>
          <a:xfrm>
            <a:off x="8220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陈列和搭配技巧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20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21"/>
            </p:custDataLst>
          </p:nvPr>
        </p:nvSpPr>
        <p:spPr>
          <a:xfrm>
            <a:off x="1012444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2"/>
            </p:custDataLst>
          </p:nvPr>
        </p:nvSpPr>
        <p:spPr>
          <a:xfrm>
            <a:off x="1012444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促销和营销策略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服装销售概述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服装销售的定义和重要性</a:t>
            </a:r>
            <a:endParaRPr lang="zh-CN" altLang="en-US"/>
          </a:p>
        </p:txBody>
      </p:sp>
      <p:sp>
        <p:nvSpPr>
          <p:cNvPr id="1048942" name="圆角矩形 26"/>
          <p:cNvSpPr/>
          <p:nvPr>
            <p:custDataLst>
              <p:tags r:id="rId2"/>
            </p:custDataLst>
          </p:nvPr>
        </p:nvSpPr>
        <p:spPr>
          <a:xfrm>
            <a:off x="1708948" y="1490400"/>
            <a:ext cx="4104508" cy="47601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44" name="圆角矩形 28"/>
          <p:cNvSpPr/>
          <p:nvPr>
            <p:custDataLst>
              <p:tags r:id="rId3"/>
            </p:custDataLst>
          </p:nvPr>
        </p:nvSpPr>
        <p:spPr>
          <a:xfrm>
            <a:off x="1712829" y="1490400"/>
            <a:ext cx="4097020" cy="2529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8946" name="圆角矩形 29"/>
          <p:cNvSpPr/>
          <p:nvPr>
            <p:custDataLst>
              <p:tags r:id="rId4"/>
            </p:custDataLst>
          </p:nvPr>
        </p:nvSpPr>
        <p:spPr>
          <a:xfrm>
            <a:off x="6372420" y="1490400"/>
            <a:ext cx="4104508" cy="47601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48" name="文本框 31"/>
          <p:cNvSpPr txBox="1"/>
          <p:nvPr>
            <p:custDataLst>
              <p:tags r:id="rId5"/>
            </p:custDataLst>
          </p:nvPr>
        </p:nvSpPr>
        <p:spPr>
          <a:xfrm>
            <a:off x="2012300" y="2102279"/>
            <a:ext cx="3498109" cy="3804970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定义：服装销售是指通过各种渠道将服装产品销售给消费者的过程。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圆角矩形 32"/>
          <p:cNvSpPr/>
          <p:nvPr>
            <p:custDataLst>
              <p:tags r:id="rId6"/>
            </p:custDataLst>
          </p:nvPr>
        </p:nvSpPr>
        <p:spPr>
          <a:xfrm>
            <a:off x="6376948" y="1490400"/>
            <a:ext cx="4097020" cy="2529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52" name="文本框 34"/>
          <p:cNvSpPr txBox="1"/>
          <p:nvPr>
            <p:custDataLst>
              <p:tags r:id="rId7"/>
            </p:custDataLst>
          </p:nvPr>
        </p:nvSpPr>
        <p:spPr>
          <a:xfrm>
            <a:off x="6677066" y="2101632"/>
            <a:ext cx="3497288" cy="380673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重要性：服装销售对于服装品牌的发展和推广至关重要，是实现品牌价值和市场占有率的重要手段。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服装行业的市场现状和发展趋势</a:t>
            </a:r>
            <a:endParaRPr lang="zh-CN" altLang="en-US"/>
          </a:p>
        </p:txBody>
      </p:sp>
      <p:sp>
        <p:nvSpPr>
          <p:cNvPr id="1048988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0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2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4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6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8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0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2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4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6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8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0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2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4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6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18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20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22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24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服装市场规模持续增长，消费升级趋势明显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环保可持续发展成为行业重要议题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时尚潮流快速变化，个性化需求日益突出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线上销售占比逐年提升，社交电商成新增长点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https://d.book118.com/646145231004010053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!"/>
  <p:tag name="KSO_WM_UNIT_TYPE" val="a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449.5&quot;,&quot;top&quot;:&quot;73.65&quot;,&quot;width&quot;:&quot;484.9&quot;,&quot;height&quot;:&quot;312.7&quot;}"/>
  <p:tag name="KSO_WM_SLIDE_ID" val="custom2023026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2"/>
  <p:tag name="KSO_WM_UNIT_INDEX" val="1_1_2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1"/>
  <p:tag name="KSO_WM_UNIT_INDEX" val="1_1_1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2"/>
  <p:tag name="KSO_WM_UNIT_INDEX" val="1_2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1"/>
  <p:tag name="KSO_WM_UNIT_INDEX" val="1_2_1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2"/>
  <p:tag name="KSO_WM_UNIT_INDEX" val="1_3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1"/>
  <p:tag name="KSO_WM_UNIT_INDEX" val="1_3_1"/>
  <p:tag name="KSO_WM_UNIT_LAYERLEVEL" val="1_1_1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2"/>
  <p:tag name="KSO_WM_UNIT_INDEX" val="1_4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1"/>
  <p:tag name="KSO_WM_UNIT_INDEX" val="1_4_1"/>
  <p:tag name="KSO_WM_UNIT_LAYERLEVEL" val="1_1_1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2"/>
  <p:tag name="KSO_WM_UNIT_INDEX" val="1_5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1"/>
  <p:tag name="KSO_WM_UNIT_INDEX" val="1_5_1"/>
  <p:tag name="KSO_WM_UNIT_LAYERLEVEL" val="1_1_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2"/>
  <p:tag name="KSO_WM_UNIT_INDEX" val="1_6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1"/>
  <p:tag name="KSO_WM_UNIT_INDEX" val="1_6_1"/>
  <p:tag name="KSO_WM_UNIT_LAYERLEVEL" val="1_1_1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67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1*l_h_i*1_1_1"/>
  <p:tag name="KSO_WM_UNIT_INDEX" val="1_1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1*l_h_i*1_1_2"/>
  <p:tag name="KSO_WM_UNIT_INDEX" val="1_1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1*l_h_i*1_2_1"/>
  <p:tag name="KSO_WM_UNIT_INDEX" val="1_2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1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1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1*l_h_i*1_2_2"/>
  <p:tag name="KSO_WM_UNIT_INDEX" val="1_2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1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1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30</Paragraphs>
  <Slides>7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4">
      <vt:lpstr>Arial</vt:lpstr>
      <vt:lpstr>Calibri</vt:lpstr>
      <vt:lpstr>MiSans</vt:lpstr>
      <vt:lpstr>Wingdings</vt:lpstr>
      <vt:lpstr>Calibri Light</vt:lpstr>
      <vt:lpstr>微软雅黑</vt:lpstr>
      <vt:lpstr>Office Theme</vt:lpstr>
      <vt:lpstr>服装销售新员工入职培训PPT大纲</vt:lpstr>
      <vt:lpstr>目录</vt:lpstr>
      <vt:lpstr>单击添加章节标题</vt:lpstr>
      <vt:lpstr>服装销售概述</vt:lpstr>
      <vt:lpstr>服装销售的定义和重要性</vt:lpstr>
      <vt:lpstr>服装行业的市场现状和发展趋势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2024-09-19T15:36:14.175</cp:lastPrinted>
  <dcterms:created xsi:type="dcterms:W3CDTF">2024-09-19T07:36:14Z</dcterms:created>
  <dcterms:modified xsi:type="dcterms:W3CDTF">2024-09-19T07:36:16Z</dcterms:modified>
</cp:coreProperties>
</file>