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DE1A-0644-4657-93B4-E60171A2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4F1FB-5181-43A9-9186-C7A1AFB6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FB514-DAA3-4B97-8D63-1C5B57E5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EF087-D9D0-482F-A21B-50F1D04B5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4B304-8382-4F0A-BC7A-AEF89385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73170-1DFA-43A3-A2FA-C79368E2C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A284B-1C6C-42EF-B9A2-F3918575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0FB7-F900-4E21-9531-5C8205CF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42179-F922-4D6B-A6DA-0E24515E6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CEE4A-3262-4EDF-948A-4BBAE32A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C312-1479-46D4-B219-C2A5AB1A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5243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海底电缆企业供需现状与发展战略规划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海底电缆企业供需现状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海底电缆企业供需现状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全球海底电缆市场需求持续增长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随着全球能源互联网的发展和海洋资源的开发利用，海底电缆市场需求不断扩大。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区域市场需求差异明显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不同地区海底电缆市场需求存在差异，受当地经济发展水平、能源需求等因素影响。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新兴领域需求潜力巨大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海洋风电、海上石油平台等领域对海底电缆的需求呈现快速增长趋势。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区域供应格局发生变化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随着新兴市场的崛起，区域供应格局发生变化，部分地区成为海底电缆主要供应地。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原材料供应对生产的影响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海底电缆所需的原材料如铜、铝等受市场价格波动影响，对生产成本和供应稳定性造成影响。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全球海底电缆供应能力有限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由于海底电缆制造技术复杂，产能相对较低，全球海底电缆供应能力有限。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167" b="6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供需平衡状况分析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目前全球海底电缆市场供需基本平衡，但受产能扩张、需求波动等因素影响，未来供需状况可能出现变化。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产能利用率分析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海底电缆企业产能利用率存在差异，部分企业产能不足，而部分企业产能过剩，需进行优化调整。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库存情况分析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海底电缆企业库存水平较高，对企业的经营和资金周转造成一定压力，需加强库存管理。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该企业是国内海底电缆行业的领军企业，拥有先进的生产技术和设备，市场份额较大。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该企业近年来异军突起，凭借创新的产品和营销策略，迅速占领了一定市场份额。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该企业长期从事海底电缆业务，拥有丰富的生产经验和稳定的客户群体。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主要竞争企业分析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部分企业采取低价策略，通过降低产品价格来吸引客户。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一些企业注重产品创新和差异化，以满足不同客户群体的需求。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知名品牌企业凭借品牌优势，在市场上占据了有利地位。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随着技术的不断进步和应用领域的拓展，海底电缆行业有望持续增长。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海底电缆行业的市场集中度较高，少数大型企业占据了大部分市场份额。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新进入该行业的企业面临较高的技术和市场壁垒。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采用高强度、耐腐蚀的复合材料，提高电缆的耐用性和可靠性。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高效传输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研发高速、大容量的海底电缆技术，满足不断增长的数据传输需求。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实现海底电缆的实时监测和维护，提高故障发现和修复效率。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新型海底电缆技术发展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引入先进的自动化生产线，提高生产效率和产品质量。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采用环保材料和工艺，降低生产过程中的环境污染。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环保生产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加强质量检测和控制，确保产品符合相关标准和客户要求。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生产工艺技术改进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https://d.book118.com/646145243024010102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2024-09-26T21:47:59.466</cp:lastPrinted>
  <dcterms:created xsi:type="dcterms:W3CDTF">2024-09-26T13:47:59Z</dcterms:created>
  <dcterms:modified xsi:type="dcterms:W3CDTF">2024-09-26T13:48:01Z</dcterms:modified>
</cp:coreProperties>
</file>