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736C0-ABB2-47AB-9555-E37166A6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6C9EE-8E76-4651-8A9E-B30B2C517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B1532-8E05-4308-98F7-BAF317254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2A3D8-9F60-4B2D-9F20-1922FE6EA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44D02-4169-4332-82A4-6964CDC5C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92912-469B-4003-B580-31ED90928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2ABD8-19B1-405D-94EF-B7CB38EF9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A9DBB-3D17-4CE6-B597-C271145E7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52C98-2D81-43CD-8B54-3DC039CE1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38FB5-7C91-46A7-B361-B6601E9B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7B0F5-1AA3-491C-A945-070ED0F3E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50052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跨境电商网络营销推广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跨境电商市场现状及趋势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内容营销在跨境电商中应用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搜索引擎优化（SEO）技巧提升网站排名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社交媒体在跨境电商中运用探讨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数据监测、评估及调整方案制定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跨境电商市场现状及趋势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市场规模与增长速度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跨境电商市场规模不断扩大，全球范围内交易总额逐年攀升。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随着全球化和互联网的普及，跨境电商市场增长速度加快，预计未来几年将保持强劲增长势头。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消费者越来越注重个性化需求，对产品的独特性、定制化等方面有更高要求。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消费者对产品品质的要求不断提高，对品牌、口碑等方面更加关注。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消费者希望购物过程更加便捷，包括支付方式、物流配送等方面。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39" r="2573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跨境电商市场竞争激烈，包括国际大牌、本土品牌以及众多中小卖家在内的各类主体都在积极参与竞争。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跨境电商市场将呈现以下发展趋势：一是社交电商的兴起，将社交元素融入电商交易；二是智能化发展，包括人工智能、大数据等技术在电商领域的应用；三是跨境电商与线下实体店的融合，打造线上线下一体化的购物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竞争格局与发展趋势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网络营销推广策略制定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通过市场调研和数据分析，明确目标受众的年龄、性别、地域、职业等特征。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53" b="715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确定目标受众群体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深入了解目标受众的购物习惯、消费心理和需求特点，为产品推广提供有力依据。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根据目标受众的购买力和潜在价值，制定相应的营销策略和推广预算。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评估受众价值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87" r="162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11" b="53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产品定位与差异化策略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明确产品特点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分析产品的功能、性能、品质等方面的优势，提炼出产品的核心竞争力。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确定市场定位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根据目标受众的需求和市场竞争状况，为产品制定合适的市场定位，如高端、中端或低端市场。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制定差异化策略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通过产品创新、服务升级、品牌塑造等手段，打造与竞争对手不同的产品形象和品牌价值，吸引目标受众的关注。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选择合适的营销渠道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根据目标受众的特点和产品定位，选择适合的营销渠道，如社交媒体、搜索引擎、电子邮件等。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制定渠道布局策略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根据各渠道的特点和受众群体，制定相应的推广计划和预算分配，实现多渠道协同推广。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监控渠道效果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通过数据分析和用户反馈，及时调整渠道策略和推广内容，提高营销效果和投资回报率。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营销渠道选择及布局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内容营销在跨境电商中应用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关注行业趋势，了解目标受众需求，结合品牌特点进行创意构思。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运用文字、图片、视频等多种形式呈现内容，提高用户参与度。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形式多样性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针对不同国家和地区，采用当地语言和文化元素进行内容创作，提高用户共鸣。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语言与文化适应性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内容创意与形式选择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制定互动策略，如发起话题讨论、举办线上活动等，吸引用户参与并提升品牌曝光度。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根据目标受众特征，选择合适的社交媒体平台进行内容推广，如Facebook、Instagram、Twitter等。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实时监测社交媒体平台数据，分析用户行为，优化内容策略，提高营销效果。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社交媒体平台运用技巧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https://d.book118.com/646150052232010101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2024-09-26T14:32:18.604</cp:lastPrinted>
  <dcterms:created xsi:type="dcterms:W3CDTF">2024-09-26T06:32:18Z</dcterms:created>
  <dcterms:modified xsi:type="dcterms:W3CDTF">2024-09-26T06:32:20Z</dcterms:modified>
</cp:coreProperties>
</file>