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8"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3" r:id="rId29"/>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tags" Target="tags/tag261.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536B37-480C-4C68-8BAA-2F772309D547}"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421D011-EC35-498F-ADE3-3197FF1A64D5}" type="slidenum">
              <a:rPr lang="zh-CN" altLang="en-US" smtClean="0"/>
              <a:t>25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1.xml"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4.xml" /><Relationship Id="rId3" Type="http://schemas.openxmlformats.org/officeDocument/2006/relationships/image" Target="../media/image3.png" /><Relationship Id="rId4" Type="http://schemas.openxmlformats.org/officeDocument/2006/relationships/tags" Target="../tags/tag5.xml" /><Relationship Id="rId5"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tags" Target="../tags/tag6.xml" /><Relationship Id="rId3" Type="http://schemas.openxmlformats.org/officeDocument/2006/relationships/image" Target="../media/image2.png" /><Relationship Id="rId4" Type="http://schemas.openxmlformats.org/officeDocument/2006/relationships/tags" Target="../tags/tag7.xml" /><Relationship Id="rId5" Type="http://schemas.openxmlformats.org/officeDocument/2006/relationships/image" Target="../media/image3.png" /><Relationship Id="rId6" Type="http://schemas.openxmlformats.org/officeDocument/2006/relationships/tags" Target="../tags/tag8.xml" /><Relationship Id="rId7" Type="http://schemas.openxmlformats.org/officeDocument/2006/relationships/tags" Target="../tags/tag9.xml" /><Relationship Id="rId8" Type="http://schemas.openxmlformats.org/officeDocument/2006/relationships/tags" Target="../tags/tag10.xml" /><Relationship Id="rId9"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1.xml" /><Relationship Id="rId3" Type="http://schemas.openxmlformats.org/officeDocument/2006/relationships/image" Target="../media/image3.png" /><Relationship Id="rId4" Type="http://schemas.openxmlformats.org/officeDocument/2006/relationships/tags" Target="../tags/tag12.xml" /><Relationship Id="rId5"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3.xml" /><Relationship Id="rId3" Type="http://schemas.openxmlformats.org/officeDocument/2006/relationships/image" Target="../media/image3.png" /><Relationship Id="rId4" Type="http://schemas.openxmlformats.org/officeDocument/2006/relationships/tags" Target="../tags/tag14.xml" /><Relationship Id="rId5"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5.png" /><Relationship Id="rId2" Type="http://schemas.openxmlformats.org/officeDocument/2006/relationships/tags" Target="../tags/tag15.xml" /><Relationship Id="rId3" Type="http://schemas.openxmlformats.org/officeDocument/2006/relationships/image" Target="../media/image2.png" /><Relationship Id="rId4" Type="http://schemas.openxmlformats.org/officeDocument/2006/relationships/tags" Target="../tags/tag16.xml" /><Relationship Id="rId5"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7.xml" /><Relationship Id="rId3" Type="http://schemas.openxmlformats.org/officeDocument/2006/relationships/image" Target="../media/image3.png" /><Relationship Id="rId4" Type="http://schemas.openxmlformats.org/officeDocument/2006/relationships/tags" Target="../tags/tag18.xml" /><Relationship Id="rId5"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19.xml" /><Relationship Id="rId3" Type="http://schemas.openxmlformats.org/officeDocument/2006/relationships/image" Target="../media/image3.png" /><Relationship Id="rId4" Type="http://schemas.openxmlformats.org/officeDocument/2006/relationships/tags" Target="../tags/tag20.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21.xml" /><Relationship Id="rId3" Type="http://schemas.openxmlformats.org/officeDocument/2006/relationships/image" Target="../media/image3.png" /><Relationship Id="rId4" Type="http://schemas.openxmlformats.org/officeDocument/2006/relationships/tags" Target="../tags/tag22.xml" /><Relationship Id="rId5"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tags" Target="../tags/tag26.xml" /><Relationship Id="rId3" Type="http://schemas.openxmlformats.org/officeDocument/2006/relationships/image" Target="../media/image3.png" /><Relationship Id="rId4" Type="http://schemas.openxmlformats.org/officeDocument/2006/relationships/tags" Target="../tags/tag27.xml" /><Relationship Id="rId5" Type="http://schemas.openxmlformats.org/officeDocument/2006/relationships/tags" Target="../tags/tag28.xml" /><Relationship Id="rId6" Type="http://schemas.openxmlformats.org/officeDocument/2006/relationships/tags" Target="../tags/tag29.xml" /><Relationship Id="rId7" Type="http://schemas.openxmlformats.org/officeDocument/2006/relationships/tags" Target="../tags/tag30.xml" /><Relationship Id="rId8" Type="http://schemas.openxmlformats.org/officeDocument/2006/relationships/tags" Target="../tags/tag31.xml" /><Relationship Id="rId9"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32.xml" /><Relationship Id="rId10" Type="http://schemas.openxmlformats.org/officeDocument/2006/relationships/tags" Target="../tags/tag39.xml" /><Relationship Id="rId11"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33.xml" /><Relationship Id="rId4" Type="http://schemas.openxmlformats.org/officeDocument/2006/relationships/image" Target="../media/image3.png" /><Relationship Id="rId5" Type="http://schemas.openxmlformats.org/officeDocument/2006/relationships/tags" Target="../tags/tag34.xml" /><Relationship Id="rId6" Type="http://schemas.openxmlformats.org/officeDocument/2006/relationships/tags" Target="../tags/tag35.xml" /><Relationship Id="rId7" Type="http://schemas.openxmlformats.org/officeDocument/2006/relationships/tags" Target="../tags/tag36.xml" /><Relationship Id="rId8" Type="http://schemas.openxmlformats.org/officeDocument/2006/relationships/tags" Target="../tags/tag37.xml" /><Relationship Id="rId9" Type="http://schemas.openxmlformats.org/officeDocument/2006/relationships/tags" Target="../tags/tag38.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40.xml" /><Relationship Id="rId10" Type="http://schemas.openxmlformats.org/officeDocument/2006/relationships/tags" Target="../tags/tag47.xml" /><Relationship Id="rId11" Type="http://schemas.openxmlformats.org/officeDocument/2006/relationships/tags" Target="../tags/tag48.xml" /><Relationship Id="rId12"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41.xml" /><Relationship Id="rId4" Type="http://schemas.openxmlformats.org/officeDocument/2006/relationships/image" Target="../media/image3.png"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49.xml" /><Relationship Id="rId10" Type="http://schemas.openxmlformats.org/officeDocument/2006/relationships/tags" Target="../tags/tag56.xml" /><Relationship Id="rId11" Type="http://schemas.openxmlformats.org/officeDocument/2006/relationships/tags" Target="../tags/tag57.xml" /><Relationship Id="rId12"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50.xml" /><Relationship Id="rId4" Type="http://schemas.openxmlformats.org/officeDocument/2006/relationships/image" Target="../media/image3.png" /><Relationship Id="rId5" Type="http://schemas.openxmlformats.org/officeDocument/2006/relationships/tags" Target="../tags/tag51.xml" /><Relationship Id="rId6" Type="http://schemas.openxmlformats.org/officeDocument/2006/relationships/tags" Target="../tags/tag52.xml" /><Relationship Id="rId7" Type="http://schemas.openxmlformats.org/officeDocument/2006/relationships/tags" Target="../tags/tag53.xml" /><Relationship Id="rId8" Type="http://schemas.openxmlformats.org/officeDocument/2006/relationships/tags" Target="../tags/tag54.xml" /><Relationship Id="rId9" Type="http://schemas.openxmlformats.org/officeDocument/2006/relationships/tags" Target="../tags/tag55.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58.xml" /><Relationship Id="rId10" Type="http://schemas.openxmlformats.org/officeDocument/2006/relationships/tags" Target="../tags/tag65.xml" /><Relationship Id="rId11" Type="http://schemas.openxmlformats.org/officeDocument/2006/relationships/tags" Target="../tags/tag66.xml" /><Relationship Id="rId12"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59.xml" /><Relationship Id="rId4" Type="http://schemas.openxmlformats.org/officeDocument/2006/relationships/image" Target="../media/image3.png" /><Relationship Id="rId5" Type="http://schemas.openxmlformats.org/officeDocument/2006/relationships/tags" Target="../tags/tag60.xml" /><Relationship Id="rId6" Type="http://schemas.openxmlformats.org/officeDocument/2006/relationships/tags" Target="../tags/tag61.xml" /><Relationship Id="rId7" Type="http://schemas.openxmlformats.org/officeDocument/2006/relationships/tags" Target="../tags/tag62.xml" /><Relationship Id="rId8" Type="http://schemas.openxmlformats.org/officeDocument/2006/relationships/tags" Target="../tags/tag63.xml" /><Relationship Id="rId9" Type="http://schemas.openxmlformats.org/officeDocument/2006/relationships/tags" Target="../tags/tag64.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67.xml" /><Relationship Id="rId10" Type="http://schemas.openxmlformats.org/officeDocument/2006/relationships/tags" Target="../tags/tag74.xml" /><Relationship Id="rId11" Type="http://schemas.openxmlformats.org/officeDocument/2006/relationships/tags" Target="../tags/tag75.xml" /><Relationship Id="rId12" Type="http://schemas.openxmlformats.org/officeDocument/2006/relationships/tags" Target="../tags/tag76.xml" /><Relationship Id="rId13" Type="http://schemas.openxmlformats.org/officeDocument/2006/relationships/tags" Target="../tags/tag77.xml" /><Relationship Id="rId14"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68.xml" /><Relationship Id="rId4" Type="http://schemas.openxmlformats.org/officeDocument/2006/relationships/image" Target="../media/image3.png" /><Relationship Id="rId5" Type="http://schemas.openxmlformats.org/officeDocument/2006/relationships/tags" Target="../tags/tag69.xml" /><Relationship Id="rId6" Type="http://schemas.openxmlformats.org/officeDocument/2006/relationships/tags" Target="../tags/tag70.xml" /><Relationship Id="rId7" Type="http://schemas.openxmlformats.org/officeDocument/2006/relationships/tags" Target="../tags/tag71.xml" /><Relationship Id="rId8" Type="http://schemas.openxmlformats.org/officeDocument/2006/relationships/tags" Target="../tags/tag72.xml" /><Relationship Id="rId9" Type="http://schemas.openxmlformats.org/officeDocument/2006/relationships/tags" Target="../tags/tag73.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78.xml" /><Relationship Id="rId10" Type="http://schemas.openxmlformats.org/officeDocument/2006/relationships/tags" Target="../tags/tag85.xml" /><Relationship Id="rId11" Type="http://schemas.openxmlformats.org/officeDocument/2006/relationships/slideMaster" Target="../slideMasters/slideMaster2.xml" /><Relationship Id="rId2" Type="http://schemas.openxmlformats.org/officeDocument/2006/relationships/image" Target="../media/image2.png" /><Relationship Id="rId3" Type="http://schemas.openxmlformats.org/officeDocument/2006/relationships/tags" Target="../tags/tag79.xml" /><Relationship Id="rId4" Type="http://schemas.openxmlformats.org/officeDocument/2006/relationships/image" Target="../media/image3.png"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tags" Target="../tags/tag82.xml" /><Relationship Id="rId8" Type="http://schemas.openxmlformats.org/officeDocument/2006/relationships/tags" Target="../tags/tag83.xml" /><Relationship Id="rId9" Type="http://schemas.openxmlformats.org/officeDocument/2006/relationships/tags" Target="../tags/tag8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C7204B-09D9-4B3D-94C0-FC7033F8D32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235467B-BCB4-4F49-BC82-38BD8B5AF6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6994D43-E54F-4DA4-9A23-9FC2EA6F47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D3402D8-68C2-45C0-B7B6-80B6C87C936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ECFC9B7-3C94-4A6C-9D11-BA50618FC5F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CEEA5E2-EC5C-45B7-B169-2D6FC2F4243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5D9D09A-215C-43F9-9A23-EF99BD0B545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562641B-3781-425C-BB94-0D01E4F7B2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66A9940-2604-48A9-BFEB-356565375FF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21310F-9CE6-48F9-89C3-6B99FC984C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A1A3FF9-44AF-4008-826A-438E452B8E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pic>
        <p:nvPicPr>
          <p:cNvPr id="5" name="图片 4"/>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日期占位符 15"/>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18" name="灯片编号占位符 17"/>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2" name="标题 2"/>
          <p:cNvSpPr/>
          <p:nvPr>
            <p:ph type="ctrTitle" idx="2" hasCustomPrompt="1"/>
            <p:custDataLst>
              <p:tags r:id="rId3"/>
            </p:custDataLst>
          </p:nvPr>
        </p:nvSpPr>
        <p:spPr>
          <a:xfrm>
            <a:off x="6299269" y="2095765"/>
            <a:ext cx="4825365" cy="1846659"/>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ct val="0"/>
              </a:spcAft>
              <a:buClrTx/>
              <a:buSzTx/>
              <a:buFontTx/>
              <a:buNone/>
              <a:defRPr kumimoji="0" lang="zh-CN" altLang="en-US" sz="6000" b="1" i="0" u="none" strike="noStrike" kern="1200" cap="none" spc="600" normalizeH="0" baseline="0" noProof="0">
                <a:ln>
                  <a:noFill/>
                </a:ln>
                <a:solidFill>
                  <a:schemeClr val="lt1"/>
                </a:solidFill>
                <a:effectLst/>
                <a:uLnTx/>
                <a:uFillTx/>
                <a:latin typeface="Arial" pitchFamily="34" charset="0"/>
                <a:ea typeface="汉仪乐喵体W" panose="00020600040101010101" charset="-122"/>
                <a:cs typeface="+mj-cs"/>
                <a:sym typeface="Arial" pitchFamily="34" charset="0"/>
              </a:defRPr>
            </a:lvl1pPr>
          </a:lstStyle>
          <a:p>
            <a:pPr lvl="0"/>
            <a:r>
              <a:rPr>
                <a:sym typeface="+mn-ea"/>
              </a:rPr>
              <a:t>编辑标题</a:t>
            </a:r>
            <a:endParaRPr>
              <a:sym typeface="+mn-ea"/>
            </a:endParaRPr>
          </a:p>
        </p:txBody>
      </p:sp>
      <p:sp>
        <p:nvSpPr>
          <p:cNvPr id="3" name="副标题 3"/>
          <p:cNvSpPr/>
          <p:nvPr>
            <p:ph type="subTitle" idx="3" hasCustomPrompt="1"/>
            <p:custDataLst>
              <p:tags r:id="rId4"/>
            </p:custDataLst>
          </p:nvPr>
        </p:nvSpPr>
        <p:spPr>
          <a:xfrm>
            <a:off x="6299269" y="4115857"/>
            <a:ext cx="4826000" cy="370205"/>
          </a:xfrm>
        </p:spPr>
        <p:txBody>
          <a:bodyPr vert="horz" wrap="square" lIns="0" tIns="0" rIns="0" bIns="0" rtlCol="0">
            <a:normAutofit/>
          </a:bodyPr>
          <a:lstStyle>
            <a:lvl1pPr marL="0" marR="0" lvl="0" indent="0" algn="l" defTabSz="914400" rtl="0" eaLnBrk="1" fontAlgn="auto" latinLnBrk="0" hangingPunct="1">
              <a:lnSpc>
                <a:spcPct val="100000"/>
              </a:lnSpc>
              <a:spcBef>
                <a:spcPct val="0"/>
              </a:spcBef>
              <a:spcAft>
                <a:spcPct val="0"/>
              </a:spcAft>
              <a:buClrTx/>
              <a:buSzTx/>
              <a:buFont typeface="Arial" pitchFamily="34" charset="0"/>
              <a:buNone/>
              <a:defRPr kumimoji="0" lang="zh-CN" altLang="en-US" sz="2200" b="0" i="0" u="none" strike="noStrike" kern="1200" cap="none" spc="200" normalizeH="0" baseline="0" noProof="0">
                <a:ln>
                  <a:noFill/>
                </a:ln>
                <a:solidFill>
                  <a:schemeClr val="lt1"/>
                </a:solidFill>
                <a:effectLst/>
                <a:uLnTx/>
                <a:uFillTx/>
                <a:latin typeface="Arial" pitchFamily="34" charset="0"/>
                <a:ea typeface="幼圆" panose="02010509060101010101" charset="-122"/>
                <a:cs typeface="+mn-cs"/>
                <a:sym typeface="Arial" pitchFamily="34" charset="0"/>
              </a:defRPr>
            </a:lvl1pPr>
            <a:lvl2pPr marL="457200" indent="0" algn="ctr" defTabSz="914400" rtl="0" eaLnBrk="1" fontAlgn="auto" latinLnBrk="0" hangingPunct="1">
              <a:lnSpc>
                <a:spcPct val="130000"/>
              </a:lnSpc>
              <a:spcBef>
                <a:spcPct val="0"/>
              </a:spcBef>
              <a:spcAft>
                <a:spcPts val="1000"/>
              </a:spcAft>
              <a:buFont typeface="Arial" pitchFamily="34" charset="0"/>
              <a:buNone/>
              <a:tabLst>
                <a:tab pos="1609725"/>
              </a:tabLst>
              <a:defRPr sz="20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2pPr>
            <a:lvl3pPr marL="914400" indent="0" algn="ctr" defTabSz="914400" rtl="0" eaLnBrk="1" fontAlgn="auto" latinLnBrk="0" hangingPunct="1">
              <a:lnSpc>
                <a:spcPct val="130000"/>
              </a:lnSpc>
              <a:spcBef>
                <a:spcPct val="0"/>
              </a:spcBef>
              <a:spcAft>
                <a:spcPts val="1000"/>
              </a:spcAft>
              <a:buFont typeface="Arial"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3pPr>
            <a:lvl4pPr marL="13716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4pPr>
            <a:lvl5pPr marL="18288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5pPr>
            <a:lvl6pPr marL="22860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pic>
        <p:nvPicPr>
          <p:cNvPr id="8" name="图片 7"/>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pic>
        <p:nvPicPr>
          <p:cNvPr id="3" name="图片 2"/>
          <p:cNvPicPr>
            <a:picLocks noChangeAspect="1"/>
          </p:cNvPicPr>
          <p:nvPr>
            <p:custDataLst>
              <p:tags r:id="rId2"/>
            </p:custDataLst>
          </p:nvPr>
        </p:nvPicPr>
        <p:blipFill>
          <a:blip r:embed="rId1"/>
          <a:stretch>
            <a:fillRect/>
          </a:stretch>
        </p:blipFill>
        <p:spPr>
          <a:xfrm>
            <a:off x="215153" y="1811319"/>
            <a:ext cx="2439665" cy="3235350"/>
          </a:xfrm>
          <a:prstGeom prst="rect">
            <a:avLst/>
          </a:prstGeom>
        </p:spPr>
      </p:pic>
      <p:pic>
        <p:nvPicPr>
          <p:cNvPr id="2" name="图片 1"/>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pic>
        <p:nvPicPr>
          <p:cNvPr id="7" name="图片 6"/>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8" name="标题 5"/>
          <p:cNvSpPr>
            <a:spLocks noGrp="1"/>
          </p:cNvSpPr>
          <p:nvPr>
            <p:ph type="ctrTitle" idx="2" hasCustomPrompt="1"/>
            <p:custDataLst>
              <p:tags r:id="rId7"/>
            </p:custDataLst>
          </p:nvPr>
        </p:nvSpPr>
        <p:spPr>
          <a:xfrm>
            <a:off x="4521871" y="3613741"/>
            <a:ext cx="6857365" cy="582930"/>
          </a:xfr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160" b="1" i="0" u="none" strike="noStrike" kern="1200" cap="none" spc="300" normalizeH="0" baseline="0" noProof="1">
                <a:solidFill>
                  <a:schemeClr val="dk1">
                    <a:lumMod val="85000"/>
                    <a:lumOff val="15000"/>
                  </a:schemeClr>
                </a:solidFill>
                <a:uFillTx/>
                <a:latin typeface="Arial" pitchFamily="34" charset="0"/>
                <a:ea typeface="汉仪乐喵体W" panose="00020600040101010101" charset="-122"/>
                <a:cs typeface="+mj-cs"/>
              </a:defRPr>
            </a:lvl1pPr>
          </a:lstStyle>
          <a:p>
            <a:pPr lvl="0"/>
            <a:r>
              <a:rPr>
                <a:sym typeface="+mn-ea"/>
              </a:rPr>
              <a:t>编辑标题</a:t>
            </a:r>
            <a:endParaRPr>
              <a:sym typeface="+mn-ea"/>
            </a:endParaRPr>
          </a:p>
        </p:txBody>
      </p:sp>
      <p:sp>
        <p:nvSpPr>
          <p:cNvPr id="9" name="副标题 7"/>
          <p:cNvSpPr>
            <a:spLocks noGrp="1"/>
          </p:cNvSpPr>
          <p:nvPr>
            <p:ph type="subTitle" idx="3" hasCustomPrompt="1"/>
            <p:custDataLst>
              <p:tags r:id="rId8"/>
            </p:custDataLst>
          </p:nvPr>
        </p:nvSpPr>
        <p:spPr>
          <a:xfrm>
            <a:off x="4521871" y="4261441"/>
            <a:ext cx="6857365" cy="1669926"/>
          </a:xfrm>
        </p:spPr>
        <p:txBody>
          <a:bodyPr vert="horz" wrap="square" lIns="0" tIns="0" rIns="0" bIns="0" rtlCol="0">
            <a:normAutofit/>
          </a:bodyPr>
          <a:lstStyle>
            <a:lvl1pPr marL="0" marR="0" indent="0" algn="l" defTabSz="914400" rtl="0" eaLnBrk="1" fontAlgn="auto" latinLnBrk="0" hangingPunct="1">
              <a:lnSpc>
                <a:spcPct val="130000"/>
              </a:lnSpc>
              <a:spcBef>
                <a:spcPct val="0"/>
              </a:spcBef>
              <a:spcAft>
                <a:spcPct val="0"/>
              </a:spcAft>
              <a:buClrTx/>
              <a:buSzTx/>
              <a:buFont typeface="Arial" pitchFamily="34" charset="0"/>
              <a:buNone/>
              <a:defRPr kumimoji="0" lang="zh-CN" altLang="en-US" sz="1600" b="0" i="0" u="none" strike="noStrike" kern="1200" cap="none" spc="200" normalizeH="0" baseline="0" noProof="1">
                <a:solidFill>
                  <a:schemeClr val="dk1">
                    <a:lumMod val="65000"/>
                    <a:lumOff val="35000"/>
                  </a:schemeClr>
                </a:solidFill>
                <a:uFillTx/>
                <a:latin typeface="Arial" pitchFamily="34" charset="0"/>
                <a:ea typeface="幼圆" panose="02010509060101010101" charset="-122"/>
                <a:cs typeface="+mn-cs"/>
                <a:sym typeface="+mn-ea"/>
              </a:defRPr>
            </a:lvl1pPr>
            <a:lvl2pPr marL="457200" indent="0" algn="l" defTabSz="914400" rtl="0" eaLnBrk="1" fontAlgn="auto" latinLnBrk="0" hangingPunct="1">
              <a:lnSpc>
                <a:spcPct val="130000"/>
              </a:lnSpc>
              <a:spcBef>
                <a:spcPct val="0"/>
              </a:spcBef>
              <a:spcAft>
                <a:spcPts val="750"/>
              </a:spcAft>
              <a:buFont typeface="Arial" pitchFamily="34" charset="0"/>
              <a:buNone/>
              <a:tabLst>
                <a:tab pos="1609725"/>
              </a:tabLst>
              <a:defRPr sz="2000" u="none" strike="noStrike" kern="1200" cap="none" spc="0" normalizeH="0" baseline="0">
                <a:solidFill>
                  <a:schemeClr val="tx1">
                    <a:tint val="75000"/>
                  </a:schemeClr>
                </a:solidFill>
                <a:uFillTx/>
                <a:latin typeface="Arial" pitchFamily="34" charset="0"/>
                <a:ea typeface="微软雅黑"/>
                <a:cs typeface="+mn-cs"/>
              </a:defRPr>
            </a:lvl2pPr>
            <a:lvl3pPr marL="914400" indent="0" algn="l" defTabSz="914400" rtl="0" eaLnBrk="1" fontAlgn="auto" latinLnBrk="0" hangingPunct="1">
              <a:lnSpc>
                <a:spcPct val="130000"/>
              </a:lnSpc>
              <a:spcBef>
                <a:spcPct val="0"/>
              </a:spcBef>
              <a:spcAft>
                <a:spcPts val="750"/>
              </a:spcAft>
              <a:buFont typeface="Arial" pitchFamily="34" charset="0"/>
              <a:buNone/>
              <a:defRPr sz="1800" u="none" strike="noStrike" kern="1200" cap="none" spc="0" normalizeH="0" baseline="0">
                <a:solidFill>
                  <a:schemeClr val="tx1">
                    <a:tint val="75000"/>
                  </a:schemeClr>
                </a:solidFill>
                <a:uFillTx/>
                <a:latin typeface="Arial" pitchFamily="34" charset="0"/>
                <a:ea typeface="微软雅黑"/>
                <a:cs typeface="+mn-cs"/>
              </a:defRPr>
            </a:lvl3pPr>
            <a:lvl4pPr marL="1371600" indent="0" algn="l" defTabSz="914400" rtl="0" eaLnBrk="1" fontAlgn="auto" latinLnBrk="0" hangingPunct="1">
              <a:lnSpc>
                <a:spcPct val="130000"/>
              </a:lnSpc>
              <a:spcBef>
                <a:spcPct val="0"/>
              </a:spcBef>
              <a:spcAft>
                <a:spcPts val="750"/>
              </a:spcAft>
              <a:buFont typeface="Arial" pitchFamily="34" charset="0"/>
              <a:buNone/>
              <a:defRPr sz="1600" u="none" strike="noStrike" kern="1200" cap="none" spc="0" normalizeH="0" baseline="0">
                <a:solidFill>
                  <a:schemeClr val="tx1">
                    <a:tint val="75000"/>
                  </a:schemeClr>
                </a:solidFill>
                <a:uFillTx/>
                <a:latin typeface="Arial" pitchFamily="34" charset="0"/>
                <a:ea typeface="微软雅黑"/>
                <a:cs typeface="+mn-cs"/>
              </a:defRPr>
            </a:lvl4pPr>
            <a:lvl5pPr marL="1828800" indent="0" algn="l" defTabSz="914400" rtl="0" eaLnBrk="1" fontAlgn="auto" latinLnBrk="0" hangingPunct="1">
              <a:lnSpc>
                <a:spcPct val="130000"/>
              </a:lnSpc>
              <a:spcBef>
                <a:spcPct val="0"/>
              </a:spcBef>
              <a:spcAft>
                <a:spcPts val="750"/>
              </a:spcAft>
              <a:buFont typeface="Arial" pitchFamily="34" charset="0"/>
              <a:buNone/>
              <a:defRPr sz="1600" u="none" strike="noStrike" kern="1200" cap="none" spc="0" normalizeH="0" baseline="0">
                <a:solidFill>
                  <a:schemeClr val="tx1">
                    <a:tint val="75000"/>
                  </a:schemeClr>
                </a:solidFill>
                <a:uFillTx/>
                <a:latin typeface="Arial" pitchFamily="34" charset="0"/>
                <a:ea typeface="微软雅黑"/>
                <a:cs typeface="+mn-cs"/>
              </a:defRPr>
            </a:lvl5pPr>
            <a:lvl6pPr marL="22860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1600"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pic>
        <p:nvPicPr>
          <p:cNvPr id="9" name="图片 8"/>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itchFamily="34" charset="0"/>
                <a:ea typeface="幼圆" panose="02010509060101010101" charset="-122"/>
              </a:defRPr>
            </a:lvl1pPr>
            <a:lvl2pPr eaLnBrk="1" fontAlgn="auto" latinLnBrk="0" hangingPunct="1">
              <a:defRPr sz="1600">
                <a:solidFill>
                  <a:schemeClr val="tx1"/>
                </a:solidFill>
                <a:latin typeface="Arial" pitchFamily="34" charset="0"/>
                <a:ea typeface="幼圆" panose="02010509060101010101" charset="-122"/>
              </a:defRPr>
            </a:lvl2pPr>
            <a:lvl3pPr eaLnBrk="1" fontAlgn="auto" latinLnBrk="0" hangingPunct="1">
              <a:defRPr sz="1600">
                <a:solidFill>
                  <a:schemeClr val="tx1"/>
                </a:solidFill>
                <a:latin typeface="Arial" pitchFamily="34" charset="0"/>
                <a:ea typeface="幼圆" panose="02010509060101010101" charset="-122"/>
              </a:defRPr>
            </a:lvl3pPr>
            <a:lvl4pPr eaLnBrk="1" fontAlgn="auto" latinLnBrk="0" hangingPunct="1">
              <a:defRPr sz="1600">
                <a:solidFill>
                  <a:schemeClr val="tx1"/>
                </a:solidFill>
                <a:latin typeface="Arial" pitchFamily="34" charset="0"/>
                <a:ea typeface="幼圆" panose="02010509060101010101" charset="-122"/>
              </a:defRPr>
            </a:lvl4pPr>
            <a:lvl5pPr eaLnBrk="1" fontAlgn="auto" latinLnBrk="0" hangingPunct="1">
              <a:defRPr sz="160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pic>
        <p:nvPicPr>
          <p:cNvPr id="11" name="图片 10"/>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Arial" pitchFamily="34" charset="0"/>
                <a:ea typeface="幼圆" panose="0201050906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ct val="0"/>
              </a:spcBef>
              <a:spcAft>
                <a:spcPct val="0"/>
              </a:spcAft>
              <a:buFont typeface="Arial" pitchFamily="34" charset="0"/>
              <a:buNone/>
              <a:defRPr kumimoji="0" lang="zh-CN" altLang="en-US" sz="2000" b="0" i="0" u="none" strike="noStrike" kern="1200" cap="none" spc="200" normalizeH="0" baseline="0" noProof="1">
                <a:solidFill>
                  <a:schemeClr val="tx1"/>
                </a:solidFill>
                <a:uFillTx/>
                <a:latin typeface="Arial" pitchFamily="34" charset="0"/>
                <a:ea typeface="幼圆" panose="0201050906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1488228" y="1234440"/>
            <a:ext cx="3309682" cy="4389120"/>
          </a:xfrm>
          <a:prstGeom prst="rect">
            <a:avLst/>
          </a:prstGeom>
        </p:spPr>
      </p:pic>
      <p:pic>
        <p:nvPicPr>
          <p:cNvPr id="6" name="图片 5"/>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pic>
        <p:nvPicPr>
          <p:cNvPr id="9" name="图片 8"/>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itchFamily="34" charset="0"/>
              <a:buNone/>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幼圆" panose="02010509060101010101" charset="-122"/>
                <a:sym typeface="+mn-ea"/>
              </a:defRPr>
            </a:lvl1pPr>
            <a:lvl2pPr marL="685800" marR="0" lvl="1" indent="-228600" algn="l" defTabSz="914400" rtl="0" eaLnBrk="1" fontAlgn="auto" latinLnBrk="0" hangingPunct="1">
              <a:lnSpc>
                <a:spcPct val="130000"/>
              </a:lnSpc>
              <a:spcBef>
                <a:spcPct val="0"/>
              </a:spcBef>
              <a:spcAft>
                <a:spcPts val="1000"/>
              </a:spcAft>
              <a:buFont typeface="Arial"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itchFamily="34" charset="0"/>
              <a:buChar char="•"/>
              <a:defRPr kumimoji="0" lang="zh-CN" altLang="en-US" sz="1600" b="0" i="0" u="none" strike="noStrike" kern="1200" cap="none" spc="150" normalizeH="0" baseline="0" noProof="1">
                <a:solidFill>
                  <a:schemeClr val="tx1"/>
                </a:solidFill>
                <a:uFillTx/>
                <a:latin typeface="Arial" pitchFamily="34" charset="0"/>
                <a:ea typeface="幼圆" panose="0201050906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pic>
        <p:nvPicPr>
          <p:cNvPr id="8" name="图片 7"/>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Arial"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itchFamily="34" charset="0"/>
                <a:ea typeface="幼圆" panose="02010509060101010101" charset="-122"/>
              </a:defRPr>
            </a:lvl1pPr>
            <a:lvl2pPr indent="0" eaLnBrk="1" fontAlgn="auto" latinLnBrk="0" hangingPunct="1">
              <a:defRPr>
                <a:solidFill>
                  <a:schemeClr val="tx1"/>
                </a:solidFill>
                <a:latin typeface="Arial" pitchFamily="34" charset="0"/>
                <a:ea typeface="幼圆" panose="02010509060101010101" charset="-122"/>
              </a:defRPr>
            </a:lvl2pPr>
            <a:lvl3pPr indent="0" eaLnBrk="1" fontAlgn="auto" latinLnBrk="0" hangingPunct="1">
              <a:defRPr>
                <a:solidFill>
                  <a:schemeClr val="tx1"/>
                </a:solidFill>
                <a:latin typeface="Arial" pitchFamily="34" charset="0"/>
                <a:ea typeface="幼圆" panose="02010509060101010101" charset="-122"/>
              </a:defRPr>
            </a:lvl3pPr>
            <a:lvl4pPr indent="0" eaLnBrk="1" fontAlgn="auto" latinLnBrk="0" hangingPunct="1">
              <a:defRPr>
                <a:solidFill>
                  <a:schemeClr val="tx1"/>
                </a:solidFill>
                <a:latin typeface="Arial" pitchFamily="34" charset="0"/>
                <a:ea typeface="幼圆" panose="02010509060101010101" charset="-122"/>
              </a:defRPr>
            </a:lvl4pPr>
            <a:lvl5pPr indent="0" eaLnBrk="1" fontAlgn="auto" latinLnBrk="0" hangingPunct="1">
              <a:defRPr>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pic>
        <p:nvPicPr>
          <p:cNvPr id="6" name="图片 5"/>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2" name="图片 1"/>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3" name="日期占位符 2"/>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itchFamily="34" charset="0"/>
                <a:ea typeface="幼圆" panose="02010509060101010101" charset="-122"/>
              </a:defRPr>
            </a:lvl1pPr>
            <a:lvl2pPr>
              <a:defRPr>
                <a:solidFill>
                  <a:schemeClr val="tx1"/>
                </a:solidFill>
                <a:latin typeface="Arial" pitchFamily="34" charset="0"/>
                <a:ea typeface="幼圆" panose="02010509060101010101" charset="-122"/>
              </a:defRPr>
            </a:lvl2pPr>
            <a:lvl3pPr>
              <a:defRPr>
                <a:solidFill>
                  <a:schemeClr val="tx1"/>
                </a:solidFill>
                <a:latin typeface="Arial" pitchFamily="34" charset="0"/>
                <a:ea typeface="幼圆" panose="02010509060101010101" charset="-122"/>
              </a:defRPr>
            </a:lvl3pPr>
            <a:lvl4pPr>
              <a:defRPr>
                <a:solidFill>
                  <a:schemeClr val="tx1"/>
                </a:solidFill>
                <a:latin typeface="Arial" pitchFamily="34" charset="0"/>
                <a:ea typeface="幼圆" panose="02010509060101010101" charset="-122"/>
              </a:defRPr>
            </a:lvl4pPr>
            <a:lvl5pPr>
              <a:defRPr>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pic>
        <p:nvPicPr>
          <p:cNvPr id="2" name="图片 1"/>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日期占位符 2"/>
          <p:cNvSpPr>
            <a:spLocks noGrp="1"/>
          </p:cNvSpPr>
          <p:nvPr>
            <p:ph type="dt" sz="half" idx="10"/>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6" name="文本占位符 4"/>
          <p:cNvSpPr/>
          <p:nvPr>
            <p:ph type="body" idx="1" hasCustomPrompt="1"/>
            <p:custDataLst>
              <p:tags r:id="rId3"/>
            </p:custDataLst>
          </p:nvPr>
        </p:nvSpPr>
        <p:spPr>
          <a:xfrm>
            <a:off x="6604687" y="2463322"/>
            <a:ext cx="4825403" cy="640394"/>
          </a:xfrm>
        </p:spPr>
        <p:txBody>
          <a:bodyPr vert="horz" wrap="square" lIns="0" tIns="0" rIns="0" bIns="0" rtlCol="0" anchor="b" anchorCtr="0">
            <a:normAutofit/>
          </a:bodyPr>
          <a:lstStyle>
            <a:lvl1pPr marL="0" marR="0" lvl="0" indent="0" algn="l" defTabSz="914400" rtl="0" eaLnBrk="1" fontAlgn="auto" latinLnBrk="0" hangingPunct="1">
              <a:lnSpc>
                <a:spcPct val="100000"/>
              </a:lnSpc>
              <a:spcBef>
                <a:spcPct val="0"/>
              </a:spcBef>
              <a:spcAft>
                <a:spcPct val="0"/>
              </a:spcAft>
              <a:buClrTx/>
              <a:buSzTx/>
              <a:buFont typeface="Arial" pitchFamily="34" charset="0"/>
              <a:buNone/>
              <a:defRPr kumimoji="0" lang="zh-CN" altLang="en-US" sz="2400" b="0" i="0" u="none" strike="noStrike" kern="1200" cap="none" spc="200" normalizeH="0" baseline="0" noProof="0">
                <a:ln>
                  <a:noFill/>
                </a:ln>
                <a:solidFill>
                  <a:schemeClr val="lt1"/>
                </a:solidFill>
                <a:effectLst/>
                <a:uLnTx/>
                <a:uFillTx/>
                <a:latin typeface="Arial" pitchFamily="34" charset="0"/>
                <a:ea typeface="幼圆" panose="02010509060101010101" charset="-122"/>
                <a:cs typeface="+mn-cs"/>
              </a:defRPr>
            </a:lvl1pPr>
            <a:lvl2pPr marL="457200" indent="0" algn="ctr" defTabSz="914400" rtl="0" eaLnBrk="1" fontAlgn="auto" latinLnBrk="0" hangingPunct="1">
              <a:lnSpc>
                <a:spcPct val="130000"/>
              </a:lnSpc>
              <a:spcBef>
                <a:spcPct val="0"/>
              </a:spcBef>
              <a:spcAft>
                <a:spcPts val="1000"/>
              </a:spcAft>
              <a:buFont typeface="Arial" pitchFamily="34" charset="0"/>
              <a:buNone/>
              <a:tabLst>
                <a:tab pos="1609725"/>
              </a:tabLst>
              <a:defRPr sz="20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2pPr>
            <a:lvl3pPr marL="914400" indent="0" algn="ctr" defTabSz="914400" rtl="0" eaLnBrk="1" fontAlgn="auto" latinLnBrk="0" hangingPunct="1">
              <a:lnSpc>
                <a:spcPct val="130000"/>
              </a:lnSpc>
              <a:spcBef>
                <a:spcPct val="0"/>
              </a:spcBef>
              <a:spcAft>
                <a:spcPts val="1000"/>
              </a:spcAft>
              <a:buFont typeface="Arial"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3pPr>
            <a:lvl4pPr marL="13716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4pPr>
            <a:lvl5pPr marL="1828800" indent="0" algn="ctr" defTabSz="914400" rtl="0" eaLnBrk="1" fontAlgn="auto" latinLnBrk="0" hangingPunct="1">
              <a:lnSpc>
                <a:spcPct val="130000"/>
              </a:lnSpc>
              <a:spcBef>
                <a:spcPct val="0"/>
              </a:spcBef>
              <a:spcAft>
                <a:spcPts val="1000"/>
              </a:spcAft>
              <a:buFont typeface="Arial"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a:cs typeface="+mn-cs"/>
              </a:defRPr>
            </a:lvl5pPr>
            <a:lvl6pPr marL="22860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7" name="标题 5"/>
          <p:cNvSpPr/>
          <p:nvPr>
            <p:ph type="title" hasCustomPrompt="1"/>
            <p:custDataLst>
              <p:tags r:id="rId4"/>
            </p:custDataLst>
          </p:nvPr>
        </p:nvSpPr>
        <p:spPr>
          <a:xfrm>
            <a:off x="6604053" y="3256115"/>
            <a:ext cx="4826038" cy="1138555"/>
          </a:xfrm>
        </p:spPr>
        <p:txBody>
          <a:bodyPr vert="horz" wrap="square" lIns="0" tIns="0" rIns="0" bIns="0" rtlCol="0" anchor="t" anchorCtr="0">
            <a:normAutofit/>
          </a:bodyPr>
          <a:lstStyle>
            <a:lvl1pPr marL="0" marR="0" lvl="0" algn="l" defTabSz="914400" rtl="0" eaLnBrk="1" fontAlgn="auto" latinLnBrk="0" hangingPunct="1">
              <a:lnSpc>
                <a:spcPct val="100000"/>
              </a:lnSpc>
              <a:spcBef>
                <a:spcPct val="0"/>
              </a:spcBef>
              <a:spcAft>
                <a:spcPct val="0"/>
              </a:spcAft>
              <a:buClrTx/>
              <a:buSzTx/>
              <a:buFontTx/>
              <a:buNone/>
              <a:defRPr kumimoji="0" lang="zh-CN" altLang="en-US" sz="6600" b="1" i="0" u="none" strike="noStrike" kern="1200" cap="none" spc="700" normalizeH="0" baseline="0" noProof="0">
                <a:ln>
                  <a:noFill/>
                </a:ln>
                <a:solidFill>
                  <a:schemeClr val="lt1"/>
                </a:solidFill>
                <a:effectLst/>
                <a:uLnTx/>
                <a:uFillTx/>
                <a:latin typeface="Arial" pitchFamily="34" charset="0"/>
                <a:ea typeface="汉仪乐喵体W" panose="00020600040101010101" charset="-122"/>
                <a:cs typeface="+mj-cs"/>
                <a:sym typeface="+mn-ea"/>
              </a:defRPr>
            </a:lvl1pPr>
          </a:lstStyle>
          <a:p>
            <a:pPr lvl="0"/>
            <a:r>
              <a:rPr>
                <a:sym typeface="+mn-ea"/>
              </a:rPr>
              <a:t>编辑标题</a:t>
            </a:r>
            <a:endParaRPr>
              <a:sym typeface="+mn-ea"/>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
    <p:spTree>
      <p:nvGrpSpPr>
        <p:cNvPr id="1" name=""/>
        <p:cNvGrpSpPr/>
        <p:nvPr/>
      </p:nvGrpSpPr>
      <p:grpSpPr>
        <a:xfrm>
          <a:off x="0" y="0"/>
          <a:ext cx="0" cy="0"/>
        </a:xfrm>
      </p:grpSpPr>
      <p:pic>
        <p:nvPicPr>
          <p:cNvPr id="7" name="图片 6"/>
          <p:cNvPicPr>
            <a:picLocks noChangeAspect="1"/>
          </p:cNvPicPr>
          <p:nvPr>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6" name="图片 5"/>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1"/>
          <p:cNvSpPr>
            <a:spLocks noGrp="1"/>
          </p:cNvSpPr>
          <p:nvPr>
            <p:ph type="title"/>
            <p:custDataLst>
              <p:tags r:id="rId5"/>
            </p:custDataLst>
          </p:nvPr>
        </p:nvSpPr>
        <p:spPr/>
        <p:txBody>
          <a:bodyPr/>
          <a:lstStyle>
            <a:lvl1pPr>
              <a:defRPr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相框">
    <p:spTree>
      <p:nvGrpSpPr>
        <p:cNvPr id="1" name=""/>
        <p:cNvGrpSpPr/>
        <p:nvPr/>
      </p:nvGrpSpPr>
      <p:grpSpPr>
        <a:xfrm>
          <a:off x="0" y="0"/>
          <a:ext cx="0" cy="0"/>
        </a:xfrm>
      </p:grpSpPr>
      <p:sp>
        <p:nvSpPr>
          <p:cNvPr id="9" name="矩形 8"/>
          <p:cNvSpPr/>
          <p:nvPr>
            <p:custDataLst>
              <p:tags r:id="rId1"/>
            </p:custDataLst>
          </p:nvPr>
        </p:nvSpPr>
        <p:spPr>
          <a:xfrm>
            <a:off x="294600" y="302400"/>
            <a:ext cx="11602796" cy="6253188"/>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294600" y="30240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11177310" y="5835510"/>
            <a:ext cx="720090" cy="720090"/>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anchor="ctr"/>
          <a:lstStyle>
            <a:lvl1pPr>
              <a:defRPr sz="3200" baseline="0">
                <a:solidFill>
                  <a:schemeClr val="tx1"/>
                </a:solidFill>
                <a:latin typeface="Arial" pitchFamily="34" charset="0"/>
                <a:ea typeface="幼圆" panose="02010509060101010101"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7"/>
            </p:custDataLst>
          </p:nvPr>
        </p:nvSpPr>
        <p:spPr>
          <a:xfrm>
            <a:off x="1281113" y="2163600"/>
            <a:ext cx="9626600" cy="34452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左右">
    <p:spTree>
      <p:nvGrpSpPr>
        <p:cNvPr id="1" name=""/>
        <p:cNvGrpSpPr/>
        <p:nvPr/>
      </p:nvGrpSpPr>
      <p:grpSpPr>
        <a:xfrm>
          <a:off x="0" y="0"/>
          <a:ext cx="0" cy="0"/>
        </a:xfrm>
      </p:grpSpPr>
      <p:sp>
        <p:nvSpPr>
          <p:cNvPr id="10" name="矩形 9"/>
          <p:cNvSpPr/>
          <p:nvPr>
            <p:custDataLst>
              <p:tags r:id="rId1"/>
            </p:custDataLst>
          </p:nvPr>
        </p:nvSpPr>
        <p:spPr>
          <a:xfrm>
            <a:off x="0" y="-10800"/>
            <a:ext cx="4827588" cy="68687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6137910"/>
            <a:ext cx="720090" cy="720090"/>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lstStyle>
            <a:lvl1pPr>
              <a:defRPr sz="3600" baseline="0">
                <a:solidFill>
                  <a:schemeClr val="tx1"/>
                </a:solidFill>
                <a:latin typeface="Arial" pitchFamily="34" charset="0"/>
                <a:ea typeface="幼圆" panose="02010509060101010101" charset="-122"/>
              </a:defRPr>
            </a:lvl1pPr>
          </a:lstStyle>
          <a:p>
            <a:r>
              <a:rPr lang="zh-CN" altLang="en-US"/>
              <a:t>单击编辑标题</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上下">
    <p:spTree>
      <p:nvGrpSpPr>
        <p:cNvPr id="1" name=""/>
        <p:cNvGrpSpPr/>
        <p:nvPr/>
      </p:nvGrpSpPr>
      <p:grpSpPr>
        <a:xfrm>
          <a:off x="0" y="0"/>
          <a:ext cx="0" cy="0"/>
        </a:xfrm>
      </p:grpSpPr>
      <p:sp>
        <p:nvSpPr>
          <p:cNvPr id="10" name="矩形 9"/>
          <p:cNvSpPr/>
          <p:nvPr>
            <p:custDataLst>
              <p:tags r:id="rId1"/>
            </p:custDataLst>
          </p:nvPr>
        </p:nvSpPr>
        <p:spPr>
          <a:xfrm>
            <a:off x="0" y="-10800"/>
            <a:ext cx="12189600" cy="2660396"/>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0" y="-1080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下上">
    <p:spTree>
      <p:nvGrpSpPr>
        <p:cNvPr id="1" name=""/>
        <p:cNvGrpSpPr/>
        <p:nvPr/>
      </p:nvGrpSpPr>
      <p:grpSpPr>
        <a:xfrm>
          <a:off x="0" y="0"/>
          <a:ext cx="0" cy="0"/>
        </a:xfrm>
      </p:grpSpPr>
      <p:sp>
        <p:nvSpPr>
          <p:cNvPr id="10" name="矩形 9"/>
          <p:cNvSpPr/>
          <p:nvPr>
            <p:custDataLst>
              <p:tags r:id="rId1"/>
            </p:custDataLst>
          </p:nvPr>
        </p:nvSpPr>
        <p:spPr>
          <a:xfrm>
            <a:off x="0" y="5029200"/>
            <a:ext cx="12189600" cy="18288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sp>
        <p:nvSpPr>
          <p:cNvPr id="2" name="标题 1"/>
          <p:cNvSpPr>
            <a:spLocks noGrp="1"/>
          </p:cNvSpPr>
          <p:nvPr>
            <p:ph type="title"/>
            <p:custDataLst>
              <p:tags r:id="rId6"/>
            </p:custDataLst>
          </p:nvPr>
        </p:nvSpPr>
        <p:spPr>
          <a:xfrm>
            <a:off x="604800" y="669600"/>
            <a:ext cx="10976400" cy="565200"/>
          </a:xfrm>
        </p:spPr>
        <p:txBody>
          <a:bodyPr anchor="ctr" anchorCtr="0"/>
          <a:lstStyle>
            <a:lvl1pPr algn="ctr">
              <a:defRPr sz="3200"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导航">
    <p:spTree>
      <p:nvGrpSpPr>
        <p:cNvPr id="1" name=""/>
        <p:cNvGrpSpPr/>
        <p:nvPr/>
      </p:nvGrpSpPr>
      <p:grpSpPr>
        <a:xfrm>
          <a:off x="0" y="0"/>
          <a:ext cx="0" cy="0"/>
        </a:xfrm>
      </p:grpSpPr>
      <p:sp>
        <p:nvSpPr>
          <p:cNvPr id="10" name="矩形 9"/>
          <p:cNvSpPr/>
          <p:nvPr>
            <p:custDataLst>
              <p:tags r:id="rId1"/>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6137910"/>
            <a:ext cx="720090" cy="720090"/>
          </a:xfrm>
          <a:prstGeom prst="rect">
            <a:avLst/>
          </a:prstGeom>
        </p:spPr>
      </p:pic>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solidFill>
                <a:latin typeface="Arial" pitchFamily="34" charset="0"/>
                <a:ea typeface="幼圆" panose="02010509060101010101"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solidFill>
                <a:latin typeface="Arial" pitchFamily="34" charset="0"/>
                <a:ea typeface="幼圆" panose="02010509060101010101" charset="-122"/>
              </a:defRPr>
            </a:lvl1pPr>
            <a:lvl2pPr>
              <a:defRPr baseline="0">
                <a:solidFill>
                  <a:schemeClr val="tx1"/>
                </a:solidFill>
                <a:latin typeface="Arial" pitchFamily="34" charset="0"/>
                <a:ea typeface="幼圆" panose="02010509060101010101" charset="-122"/>
              </a:defRPr>
            </a:lvl2pPr>
            <a:lvl3pPr>
              <a:defRPr baseline="0">
                <a:solidFill>
                  <a:schemeClr val="tx1"/>
                </a:solidFill>
                <a:latin typeface="Arial" pitchFamily="34" charset="0"/>
                <a:ea typeface="幼圆" panose="02010509060101010101" charset="-122"/>
              </a:defRPr>
            </a:lvl3pPr>
            <a:lvl4pPr>
              <a:defRPr baseline="0">
                <a:solidFill>
                  <a:schemeClr val="tx1"/>
                </a:solidFill>
                <a:latin typeface="Arial" pitchFamily="34" charset="0"/>
                <a:ea typeface="幼圆" panose="02010509060101010101" charset="-122"/>
              </a:defRPr>
            </a:lvl4pPr>
            <a:lvl5pPr>
              <a:defRPr baseline="0">
                <a:solidFill>
                  <a:schemeClr val="tx1"/>
                </a:solidFill>
                <a:latin typeface="Arial" pitchFamily="34" charset="0"/>
                <a:ea typeface="幼圆" panose="02010509060101010101"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腰带">
    <p:spTree>
      <p:nvGrpSpPr>
        <p:cNvPr id="1" name=""/>
        <p:cNvGrpSpPr/>
        <p:nvPr/>
      </p:nvGrpSpPr>
      <p:grpSpPr>
        <a:xfrm>
          <a:off x="0" y="0"/>
          <a:ext cx="0" cy="0"/>
        </a:xfrm>
      </p:grpSpPr>
      <p:sp>
        <p:nvSpPr>
          <p:cNvPr id="9" name="矩形 8"/>
          <p:cNvSpPr/>
          <p:nvPr>
            <p:custDataLst>
              <p:tags r:id="rId1"/>
            </p:custDataLst>
          </p:nvPr>
        </p:nvSpPr>
        <p:spPr>
          <a:xfrm>
            <a:off x="0" y="959400"/>
            <a:ext cx="12189600" cy="49391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10436061" y="-10801"/>
            <a:ext cx="1753527" cy="1753527"/>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5104461"/>
            <a:ext cx="1753527" cy="1753527"/>
          </a:xfrm>
          <a:prstGeom prst="rect">
            <a:avLst/>
          </a:prstGeom>
        </p:spPr>
      </p:pic>
      <p:sp>
        <p:nvSpPr>
          <p:cNvPr id="2" name="标题 1"/>
          <p:cNvSpPr>
            <a:spLocks noGrp="1"/>
          </p:cNvSpPr>
          <p:nvPr>
            <p:ph type="title" hasCustomPrompt="1"/>
            <p:custDataLst>
              <p:tags r:id="rId6"/>
            </p:custDataLst>
          </p:nvPr>
        </p:nvSpPr>
        <p:spPr>
          <a:xfrm>
            <a:off x="1522800" y="1339200"/>
            <a:ext cx="9144000" cy="2386800"/>
          </a:xfrm>
        </p:spPr>
        <p:txBody>
          <a:bodyPr anchor="b"/>
          <a:lstStyle>
            <a:lvl1pPr algn="ctr">
              <a:defRPr sz="6000" baseline="0">
                <a:solidFill>
                  <a:schemeClr val="tx1"/>
                </a:solidFill>
                <a:latin typeface="Arial" pitchFamily="34" charset="0"/>
                <a:ea typeface="幼圆" panose="02010509060101010101"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7"/>
            </p:custDataLst>
          </p:nvPr>
        </p:nvSpPr>
        <p:spPr/>
        <p:txBody>
          <a:bodyPr/>
          <a:lstStyle>
            <a:lvl1pPr>
              <a:defRPr>
                <a:latin typeface="Arial" pitchFamily="34" charset="0"/>
                <a:ea typeface="幼圆" panose="02010509060101010101" charset="-122"/>
                <a:cs typeface="幼圆" panose="02010509060101010101" charset="-122"/>
              </a:defRPr>
            </a:lvl1p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custDataLst>
              <p:tags r:id="rId9"/>
            </p:custDataLst>
          </p:nvPr>
        </p:nvSpPr>
        <p:spPr/>
        <p:txBody>
          <a:bodyPr/>
          <a:lstStyle>
            <a:lvl1pPr>
              <a:defRPr>
                <a:latin typeface="Arial" pitchFamily="34" charset="0"/>
                <a:ea typeface="幼圆" panose="02010509060101010101" charset="-122"/>
                <a:cs typeface="幼圆" panose="02010509060101010101" charset="-122"/>
              </a:defRPr>
            </a:lvl1p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solidFill>
                  <a:schemeClr val="tx1"/>
                </a:solidFill>
                <a:latin typeface="Arial" pitchFamily="34" charset="0"/>
                <a:ea typeface="幼圆" panose="02010509060101010101"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tags" Target="../tags/tag86.xml" /><Relationship Id="rId2" Type="http://schemas.openxmlformats.org/officeDocument/2006/relationships/slideLayout" Target="../slideLayouts/slideLayout13.xml" /><Relationship Id="rId20" Type="http://schemas.openxmlformats.org/officeDocument/2006/relationships/tags" Target="../tags/tag87.xml" /><Relationship Id="rId21" Type="http://schemas.openxmlformats.org/officeDocument/2006/relationships/tags" Target="../tags/tag88.xml" /><Relationship Id="rId22"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defPPr>
              <a:defRPr lang="zh-CN"/>
            </a:defPPr>
            <a:lvl1pPr marL="0" algn="l" defTabSz="914400" rtl="0" eaLnBrk="1" latinLnBrk="0" hangingPunct="1">
              <a:defRPr sz="1200" kern="1200">
                <a:solidFill>
                  <a:schemeClr val="tx1">
                    <a:tint val="75000"/>
                  </a:schemeClr>
                </a:solidFill>
                <a:latin typeface="Arial" pitchFamily="34" charset="0"/>
                <a:ea typeface="幼圆" panose="02010509060101010101" charset="-122"/>
                <a:cs typeface="幼圆" panose="02010509060101010101"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Arial" pitchFamily="34" charset="0"/>
                <a:ea typeface="幼圆" panose="02010509060101010101" charset="-122"/>
                <a:cs typeface="幼圆" panose="02010509060101010101"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defPPr>
              <a:defRPr lang="zh-CN"/>
            </a:defPPr>
            <a:lvl1pPr marL="0" algn="r" defTabSz="914400" rtl="0" eaLnBrk="1" latinLnBrk="0" hangingPunct="1">
              <a:defRPr sz="1200" kern="1200">
                <a:solidFill>
                  <a:schemeClr val="tx1">
                    <a:tint val="75000"/>
                  </a:schemeClr>
                </a:solidFill>
                <a:latin typeface="Arial" pitchFamily="34" charset="0"/>
                <a:ea typeface="幼圆" panose="02010509060101010101" charset="-122"/>
                <a:cs typeface="幼圆" panose="02010509060101010101"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t>0</a:t>
            </a:fld>
            <a:endParaRPr lang="zh-CN" altLang="en-US"/>
          </a:p>
        </p:txBody>
      </p:sp>
      <p:sp>
        <p:nvSpPr>
          <p:cNvPr id="7" name="KSO_TEMPLATE" hidden="1"/>
          <p:cNvSpPr/>
          <p:nvPr userDrawn="1">
            <p:custDataLst>
              <p:tags r:id="rId21"/>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itchFamily="34" charset="0"/>
          <a:ea typeface="幼圆" panose="02010509060101010101"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600" u="none" strike="noStrike" kern="1200" cap="none" spc="150" normalizeH="0" baseline="0">
          <a:solidFill>
            <a:schemeClr val="tx1"/>
          </a:solidFill>
          <a:uFillTx/>
          <a:latin typeface="Arial" pitchFamily="34" charset="0"/>
          <a:ea typeface="幼圆" panose="02010509060101010101" charset="-122"/>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600" u="none" strike="noStrike" kern="1200" cap="none" spc="150" normalizeH="0" baseline="0">
          <a:solidFill>
            <a:schemeClr val="tx1"/>
          </a:solidFill>
          <a:uFillTx/>
          <a:latin typeface="Arial" pitchFamily="34" charset="0"/>
          <a:ea typeface="幼圆" panose="02010509060101010101"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tags" Target="../tags/tag89.xml" /><Relationship Id="rId4" Type="http://schemas.openxmlformats.org/officeDocument/2006/relationships/tags" Target="../tags/tag90.xml" /><Relationship Id="rId5" Type="http://schemas.openxmlformats.org/officeDocument/2006/relationships/tags" Target="../tags/tag9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97.xml" /><Relationship Id="rId11" Type="http://schemas.openxmlformats.org/officeDocument/2006/relationships/tags" Target="../tags/tag98.xml" /><Relationship Id="rId12" Type="http://schemas.openxmlformats.org/officeDocument/2006/relationships/tags" Target="../tags/tag99.xml" /><Relationship Id="rId13" Type="http://schemas.openxmlformats.org/officeDocument/2006/relationships/tags" Target="../tags/tag100.xml" /><Relationship Id="rId14" Type="http://schemas.openxmlformats.org/officeDocument/2006/relationships/tags" Target="../tags/tag101.xml" /><Relationship Id="rId15" Type="http://schemas.openxmlformats.org/officeDocument/2006/relationships/tags" Target="../tags/tag102.xml" /><Relationship Id="rId16" Type="http://schemas.openxmlformats.org/officeDocument/2006/relationships/tags" Target="../tags/tag103.xml" /><Relationship Id="rId17" Type="http://schemas.openxmlformats.org/officeDocument/2006/relationships/tags" Target="../tags/tag104.xml" /><Relationship Id="rId18" Type="http://schemas.openxmlformats.org/officeDocument/2006/relationships/tags" Target="../tags/tag105.xml" /><Relationship Id="rId19" Type="http://schemas.openxmlformats.org/officeDocument/2006/relationships/tags" Target="../tags/tag106.xml" /><Relationship Id="rId2" Type="http://schemas.openxmlformats.org/officeDocument/2006/relationships/notesSlide" Target="../notesSlides/notesSlide2.xml" /><Relationship Id="rId20" Type="http://schemas.openxmlformats.org/officeDocument/2006/relationships/tags" Target="../tags/tag107.xml" /><Relationship Id="rId21" Type="http://schemas.openxmlformats.org/officeDocument/2006/relationships/tags" Target="../tags/tag108.xml" /><Relationship Id="rId22" Type="http://schemas.openxmlformats.org/officeDocument/2006/relationships/tags" Target="../tags/tag109.xml" /><Relationship Id="rId23" Type="http://schemas.openxmlformats.org/officeDocument/2006/relationships/tags" Target="../tags/tag110.xml" /><Relationship Id="rId24" Type="http://schemas.openxmlformats.org/officeDocument/2006/relationships/tags" Target="../tags/tag111.xml" /><Relationship Id="rId25" Type="http://schemas.openxmlformats.org/officeDocument/2006/relationships/tags" Target="../tags/tag112.xml" /><Relationship Id="rId26" Type="http://schemas.openxmlformats.org/officeDocument/2006/relationships/tags" Target="../tags/tag113.xml" /><Relationship Id="rId27" Type="http://schemas.openxmlformats.org/officeDocument/2006/relationships/tags" Target="../tags/tag114.xml" /><Relationship Id="rId28" Type="http://schemas.openxmlformats.org/officeDocument/2006/relationships/tags" Target="../tags/tag115.xml" /><Relationship Id="rId3" Type="http://schemas.openxmlformats.org/officeDocument/2006/relationships/image" Target="../media/image2.png" /><Relationship Id="rId4" Type="http://schemas.openxmlformats.org/officeDocument/2006/relationships/tags" Target="../tags/tag92.xml" /><Relationship Id="rId5" Type="http://schemas.openxmlformats.org/officeDocument/2006/relationships/image" Target="../media/image3.png" /><Relationship Id="rId6" Type="http://schemas.openxmlformats.org/officeDocument/2006/relationships/tags" Target="../tags/tag93.xml" /><Relationship Id="rId7" Type="http://schemas.openxmlformats.org/officeDocument/2006/relationships/tags" Target="../tags/tag94.xml" /><Relationship Id="rId8" Type="http://schemas.openxmlformats.org/officeDocument/2006/relationships/tags" Target="../tags/tag95.xml" /><Relationship Id="rId9" Type="http://schemas.openxmlformats.org/officeDocument/2006/relationships/tags" Target="../tags/tag9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21.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22.xml" /><Relationship Id="rId14" Type="http://schemas.openxmlformats.org/officeDocument/2006/relationships/tags" Target="../tags/tag123.xml" /><Relationship Id="rId2" Type="http://schemas.openxmlformats.org/officeDocument/2006/relationships/notesSlide" Target="../notesSlides/notesSlide3.xml" /><Relationship Id="rId3" Type="http://schemas.openxmlformats.org/officeDocument/2006/relationships/image" Target="../media/image2.png" /><Relationship Id="rId4" Type="http://schemas.openxmlformats.org/officeDocument/2006/relationships/tags" Target="../tags/tag116.xml" /><Relationship Id="rId5" Type="http://schemas.openxmlformats.org/officeDocument/2006/relationships/image" Target="../media/image3.png" /><Relationship Id="rId6" Type="http://schemas.openxmlformats.org/officeDocument/2006/relationships/tags" Target="../tags/tag117.xml" /><Relationship Id="rId7" Type="http://schemas.openxmlformats.org/officeDocument/2006/relationships/tags" Target="../tags/tag118.xml" /><Relationship Id="rId8" Type="http://schemas.openxmlformats.org/officeDocument/2006/relationships/tags" Target="../tags/tag119.xml" /><Relationship Id="rId9" Type="http://schemas.openxmlformats.org/officeDocument/2006/relationships/tags" Target="../tags/tag120.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28.xml" /><Relationship Id="rId2" Type="http://schemas.openxmlformats.org/officeDocument/2006/relationships/notesSlide" Target="../notesSlides/notesSlide4.xml" /><Relationship Id="rId3" Type="http://schemas.openxmlformats.org/officeDocument/2006/relationships/image" Target="../media/image2.png" /><Relationship Id="rId4" Type="http://schemas.openxmlformats.org/officeDocument/2006/relationships/tags" Target="../tags/tag124.xml" /><Relationship Id="rId5" Type="http://schemas.openxmlformats.org/officeDocument/2006/relationships/image" Target="../media/image3.png"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tags" Target="../tags/tag127.xml" /><Relationship Id="rId9"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33.xml" /><Relationship Id="rId2" Type="http://schemas.openxmlformats.org/officeDocument/2006/relationships/notesSlide" Target="../notesSlides/notesSlide5.xml" /><Relationship Id="rId3" Type="http://schemas.openxmlformats.org/officeDocument/2006/relationships/image" Target="../media/image2.png" /><Relationship Id="rId4" Type="http://schemas.openxmlformats.org/officeDocument/2006/relationships/tags" Target="../tags/tag129.xml" /><Relationship Id="rId5" Type="http://schemas.openxmlformats.org/officeDocument/2006/relationships/image" Target="../media/image3.png" /><Relationship Id="rId6" Type="http://schemas.openxmlformats.org/officeDocument/2006/relationships/tags" Target="../tags/tag130.xml" /><Relationship Id="rId7" Type="http://schemas.openxmlformats.org/officeDocument/2006/relationships/tags" Target="../tags/tag131.xml" /><Relationship Id="rId8" Type="http://schemas.openxmlformats.org/officeDocument/2006/relationships/tags" Target="../tags/tag132.xml" /><Relationship Id="rId9" Type="http://schemas.openxmlformats.org/officeDocument/2006/relationships/image" Target="../media/image8.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39.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40.xml" /><Relationship Id="rId14" Type="http://schemas.openxmlformats.org/officeDocument/2006/relationships/tags" Target="../tags/tag141.xml" /><Relationship Id="rId2" Type="http://schemas.openxmlformats.org/officeDocument/2006/relationships/notesSlide" Target="../notesSlides/notesSlide6.xml" /><Relationship Id="rId3" Type="http://schemas.openxmlformats.org/officeDocument/2006/relationships/image" Target="../media/image2.png" /><Relationship Id="rId4" Type="http://schemas.openxmlformats.org/officeDocument/2006/relationships/tags" Target="../tags/tag134.xml" /><Relationship Id="rId5" Type="http://schemas.openxmlformats.org/officeDocument/2006/relationships/image" Target="../media/image3.png" /><Relationship Id="rId6" Type="http://schemas.openxmlformats.org/officeDocument/2006/relationships/tags" Target="../tags/tag135.xml" /><Relationship Id="rId7" Type="http://schemas.openxmlformats.org/officeDocument/2006/relationships/tags" Target="../tags/tag136.xml" /><Relationship Id="rId8" Type="http://schemas.openxmlformats.org/officeDocument/2006/relationships/tags" Target="../tags/tag137.xml" /><Relationship Id="rId9" Type="http://schemas.openxmlformats.org/officeDocument/2006/relationships/tags" Target="../tags/tag13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46.xml" /><Relationship Id="rId2" Type="http://schemas.openxmlformats.org/officeDocument/2006/relationships/notesSlide" Target="../notesSlides/notesSlide7.xml" /><Relationship Id="rId3" Type="http://schemas.openxmlformats.org/officeDocument/2006/relationships/image" Target="../media/image2.png" /><Relationship Id="rId4" Type="http://schemas.openxmlformats.org/officeDocument/2006/relationships/tags" Target="../tags/tag142.xml" /><Relationship Id="rId5" Type="http://schemas.openxmlformats.org/officeDocument/2006/relationships/image" Target="../media/image3.png" /><Relationship Id="rId6" Type="http://schemas.openxmlformats.org/officeDocument/2006/relationships/tags" Target="../tags/tag143.xml" /><Relationship Id="rId7" Type="http://schemas.openxmlformats.org/officeDocument/2006/relationships/tags" Target="../tags/tag144.xml" /><Relationship Id="rId8" Type="http://schemas.openxmlformats.org/officeDocument/2006/relationships/tags" Target="../tags/tag145.xml" /><Relationship Id="rId9" Type="http://schemas.openxmlformats.org/officeDocument/2006/relationships/image" Target="../media/image8.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51.xml" /><Relationship Id="rId2" Type="http://schemas.openxmlformats.org/officeDocument/2006/relationships/notesSlide" Target="../notesSlides/notesSlide8.xml" /><Relationship Id="rId3" Type="http://schemas.openxmlformats.org/officeDocument/2006/relationships/image" Target="../media/image2.png" /><Relationship Id="rId4" Type="http://schemas.openxmlformats.org/officeDocument/2006/relationships/tags" Target="../tags/tag147.xml" /><Relationship Id="rId5" Type="http://schemas.openxmlformats.org/officeDocument/2006/relationships/image" Target="../media/image3.png" /><Relationship Id="rId6" Type="http://schemas.openxmlformats.org/officeDocument/2006/relationships/tags" Target="../tags/tag148.xml" /><Relationship Id="rId7" Type="http://schemas.openxmlformats.org/officeDocument/2006/relationships/tags" Target="../tags/tag149.xml" /><Relationship Id="rId8" Type="http://schemas.openxmlformats.org/officeDocument/2006/relationships/tags" Target="../tags/tag150.xml" /><Relationship Id="rId9" Type="http://schemas.openxmlformats.org/officeDocument/2006/relationships/image" Target="../media/image8.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56.xml" /><Relationship Id="rId2" Type="http://schemas.openxmlformats.org/officeDocument/2006/relationships/notesSlide" Target="../notesSlides/notesSlide9.xml" /><Relationship Id="rId3" Type="http://schemas.openxmlformats.org/officeDocument/2006/relationships/image" Target="../media/image2.png" /><Relationship Id="rId4" Type="http://schemas.openxmlformats.org/officeDocument/2006/relationships/tags" Target="../tags/tag152.xml" /><Relationship Id="rId5" Type="http://schemas.openxmlformats.org/officeDocument/2006/relationships/image" Target="../media/image3.png" /><Relationship Id="rId6" Type="http://schemas.openxmlformats.org/officeDocument/2006/relationships/tags" Target="../tags/tag153.xml" /><Relationship Id="rId7" Type="http://schemas.openxmlformats.org/officeDocument/2006/relationships/tags" Target="../tags/tag154.xml" /><Relationship Id="rId8" Type="http://schemas.openxmlformats.org/officeDocument/2006/relationships/tags" Target="../tags/tag155.xml" /><Relationship Id="rId9" Type="http://schemas.openxmlformats.org/officeDocument/2006/relationships/image" Target="../media/image8.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62.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63.xml" /><Relationship Id="rId14" Type="http://schemas.openxmlformats.org/officeDocument/2006/relationships/tags" Target="../tags/tag164.xml" /><Relationship Id="rId2" Type="http://schemas.openxmlformats.org/officeDocument/2006/relationships/notesSlide" Target="../notesSlides/notesSlide10.xml" /><Relationship Id="rId3" Type="http://schemas.openxmlformats.org/officeDocument/2006/relationships/image" Target="../media/image2.png" /><Relationship Id="rId4" Type="http://schemas.openxmlformats.org/officeDocument/2006/relationships/tags" Target="../tags/tag157.xml" /><Relationship Id="rId5" Type="http://schemas.openxmlformats.org/officeDocument/2006/relationships/image" Target="../media/image3.png" /><Relationship Id="rId6" Type="http://schemas.openxmlformats.org/officeDocument/2006/relationships/tags" Target="../tags/tag158.xml" /><Relationship Id="rId7" Type="http://schemas.openxmlformats.org/officeDocument/2006/relationships/tags" Target="../tags/tag159.xml" /><Relationship Id="rId8" Type="http://schemas.openxmlformats.org/officeDocument/2006/relationships/tags" Target="../tags/tag160.xml" /><Relationship Id="rId9" Type="http://schemas.openxmlformats.org/officeDocument/2006/relationships/tags" Target="../tags/tag16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69.xml" /><Relationship Id="rId2" Type="http://schemas.openxmlformats.org/officeDocument/2006/relationships/notesSlide" Target="../notesSlides/notesSlide11.xml" /><Relationship Id="rId3" Type="http://schemas.openxmlformats.org/officeDocument/2006/relationships/image" Target="../media/image2.png" /><Relationship Id="rId4" Type="http://schemas.openxmlformats.org/officeDocument/2006/relationships/tags" Target="../tags/tag165.xml" /><Relationship Id="rId5" Type="http://schemas.openxmlformats.org/officeDocument/2006/relationships/image" Target="../media/image3.png" /><Relationship Id="rId6" Type="http://schemas.openxmlformats.org/officeDocument/2006/relationships/tags" Target="../tags/tag166.xml" /><Relationship Id="rId7" Type="http://schemas.openxmlformats.org/officeDocument/2006/relationships/tags" Target="../tags/tag167.xml" /><Relationship Id="rId8" Type="http://schemas.openxmlformats.org/officeDocument/2006/relationships/tags" Target="../tags/tag168.xml" /><Relationship Id="rId9" Type="http://schemas.openxmlformats.org/officeDocument/2006/relationships/image" Target="../media/image8.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75.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76.xml" /><Relationship Id="rId14" Type="http://schemas.openxmlformats.org/officeDocument/2006/relationships/tags" Target="../tags/tag177.xml" /><Relationship Id="rId2" Type="http://schemas.openxmlformats.org/officeDocument/2006/relationships/notesSlide" Target="../notesSlides/notesSlide12.xml" /><Relationship Id="rId3" Type="http://schemas.openxmlformats.org/officeDocument/2006/relationships/image" Target="../media/image2.png" /><Relationship Id="rId4" Type="http://schemas.openxmlformats.org/officeDocument/2006/relationships/tags" Target="../tags/tag170.xml" /><Relationship Id="rId5" Type="http://schemas.openxmlformats.org/officeDocument/2006/relationships/image" Target="../media/image3.png" /><Relationship Id="rId6" Type="http://schemas.openxmlformats.org/officeDocument/2006/relationships/tags" Target="../tags/tag171.xml" /><Relationship Id="rId7" Type="http://schemas.openxmlformats.org/officeDocument/2006/relationships/tags" Target="../tags/tag172.xml" /><Relationship Id="rId8" Type="http://schemas.openxmlformats.org/officeDocument/2006/relationships/tags" Target="../tags/tag173.xml" /><Relationship Id="rId9" Type="http://schemas.openxmlformats.org/officeDocument/2006/relationships/tags" Target="../tags/tag17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82.xml" /><Relationship Id="rId2" Type="http://schemas.openxmlformats.org/officeDocument/2006/relationships/notesSlide" Target="../notesSlides/notesSlide13.xml" /><Relationship Id="rId3" Type="http://schemas.openxmlformats.org/officeDocument/2006/relationships/image" Target="../media/image2.png" /><Relationship Id="rId4" Type="http://schemas.openxmlformats.org/officeDocument/2006/relationships/tags" Target="../tags/tag178.xml" /><Relationship Id="rId5" Type="http://schemas.openxmlformats.org/officeDocument/2006/relationships/image" Target="../media/image3.png" /><Relationship Id="rId6" Type="http://schemas.openxmlformats.org/officeDocument/2006/relationships/tags" Target="../tags/tag179.xml" /><Relationship Id="rId7" Type="http://schemas.openxmlformats.org/officeDocument/2006/relationships/tags" Target="../tags/tag180.xml" /><Relationship Id="rId8" Type="http://schemas.openxmlformats.org/officeDocument/2006/relationships/tags" Target="../tags/tag181.xml" /><Relationship Id="rId9" Type="http://schemas.openxmlformats.org/officeDocument/2006/relationships/image" Target="../media/image8.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88.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189.xml" /><Relationship Id="rId14" Type="http://schemas.openxmlformats.org/officeDocument/2006/relationships/tags" Target="../tags/tag190.xml" /><Relationship Id="rId2" Type="http://schemas.openxmlformats.org/officeDocument/2006/relationships/notesSlide" Target="../notesSlides/notesSlide14.xml" /><Relationship Id="rId3" Type="http://schemas.openxmlformats.org/officeDocument/2006/relationships/image" Target="../media/image2.png" /><Relationship Id="rId4" Type="http://schemas.openxmlformats.org/officeDocument/2006/relationships/tags" Target="../tags/tag183.xml" /><Relationship Id="rId5" Type="http://schemas.openxmlformats.org/officeDocument/2006/relationships/image" Target="../media/image3.png" /><Relationship Id="rId6" Type="http://schemas.openxmlformats.org/officeDocument/2006/relationships/tags" Target="../tags/tag184.xml" /><Relationship Id="rId7" Type="http://schemas.openxmlformats.org/officeDocument/2006/relationships/tags" Target="../tags/tag185.xml" /><Relationship Id="rId8" Type="http://schemas.openxmlformats.org/officeDocument/2006/relationships/tags" Target="../tags/tag186.xml" /><Relationship Id="rId9" Type="http://schemas.openxmlformats.org/officeDocument/2006/relationships/tags" Target="../tags/tag18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95.xml" /><Relationship Id="rId2" Type="http://schemas.openxmlformats.org/officeDocument/2006/relationships/notesSlide" Target="../notesSlides/notesSlide15.xml" /><Relationship Id="rId3" Type="http://schemas.openxmlformats.org/officeDocument/2006/relationships/image" Target="../media/image2.png" /><Relationship Id="rId4" Type="http://schemas.openxmlformats.org/officeDocument/2006/relationships/tags" Target="../tags/tag191.xml" /><Relationship Id="rId5" Type="http://schemas.openxmlformats.org/officeDocument/2006/relationships/image" Target="../media/image3.png" /><Relationship Id="rId6" Type="http://schemas.openxmlformats.org/officeDocument/2006/relationships/tags" Target="../tags/tag192.xml" /><Relationship Id="rId7" Type="http://schemas.openxmlformats.org/officeDocument/2006/relationships/tags" Target="../tags/tag193.xml" /><Relationship Id="rId8" Type="http://schemas.openxmlformats.org/officeDocument/2006/relationships/tags" Target="../tags/tag194.xml" /><Relationship Id="rId9" Type="http://schemas.openxmlformats.org/officeDocument/2006/relationships/image" Target="../media/image8.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01.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02.xml" /><Relationship Id="rId14" Type="http://schemas.openxmlformats.org/officeDocument/2006/relationships/tags" Target="../tags/tag203.xml" /><Relationship Id="rId2" Type="http://schemas.openxmlformats.org/officeDocument/2006/relationships/notesSlide" Target="../notesSlides/notesSlide16.xml" /><Relationship Id="rId3" Type="http://schemas.openxmlformats.org/officeDocument/2006/relationships/image" Target="../media/image2.png" /><Relationship Id="rId4" Type="http://schemas.openxmlformats.org/officeDocument/2006/relationships/tags" Target="../tags/tag196.xml" /><Relationship Id="rId5" Type="http://schemas.openxmlformats.org/officeDocument/2006/relationships/image" Target="../media/image3.png" /><Relationship Id="rId6" Type="http://schemas.openxmlformats.org/officeDocument/2006/relationships/tags" Target="../tags/tag197.xml" /><Relationship Id="rId7" Type="http://schemas.openxmlformats.org/officeDocument/2006/relationships/tags" Target="../tags/tag198.xml" /><Relationship Id="rId8" Type="http://schemas.openxmlformats.org/officeDocument/2006/relationships/tags" Target="../tags/tag199.xml" /><Relationship Id="rId9" Type="http://schemas.openxmlformats.org/officeDocument/2006/relationships/tags" Target="../tags/tag20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08.xml" /><Relationship Id="rId2" Type="http://schemas.openxmlformats.org/officeDocument/2006/relationships/notesSlide" Target="../notesSlides/notesSlide17.xml" /><Relationship Id="rId3" Type="http://schemas.openxmlformats.org/officeDocument/2006/relationships/image" Target="../media/image2.png" /><Relationship Id="rId4" Type="http://schemas.openxmlformats.org/officeDocument/2006/relationships/tags" Target="../tags/tag204.xml" /><Relationship Id="rId5" Type="http://schemas.openxmlformats.org/officeDocument/2006/relationships/image" Target="../media/image3.png" /><Relationship Id="rId6" Type="http://schemas.openxmlformats.org/officeDocument/2006/relationships/tags" Target="../tags/tag205.xml" /><Relationship Id="rId7" Type="http://schemas.openxmlformats.org/officeDocument/2006/relationships/tags" Target="../tags/tag206.xml" /><Relationship Id="rId8" Type="http://schemas.openxmlformats.org/officeDocument/2006/relationships/tags" Target="../tags/tag207.xml" /><Relationship Id="rId9" Type="http://schemas.openxmlformats.org/officeDocument/2006/relationships/image" Target="../media/image8.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14.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15.xml" /><Relationship Id="rId14" Type="http://schemas.openxmlformats.org/officeDocument/2006/relationships/tags" Target="../tags/tag216.xml" /><Relationship Id="rId2" Type="http://schemas.openxmlformats.org/officeDocument/2006/relationships/notesSlide" Target="../notesSlides/notesSlide18.xml" /><Relationship Id="rId3" Type="http://schemas.openxmlformats.org/officeDocument/2006/relationships/image" Target="../media/image2.png" /><Relationship Id="rId4" Type="http://schemas.openxmlformats.org/officeDocument/2006/relationships/tags" Target="../tags/tag209.xml" /><Relationship Id="rId5" Type="http://schemas.openxmlformats.org/officeDocument/2006/relationships/image" Target="../media/image3.png" /><Relationship Id="rId6" Type="http://schemas.openxmlformats.org/officeDocument/2006/relationships/tags" Target="../tags/tag210.xml" /><Relationship Id="rId7" Type="http://schemas.openxmlformats.org/officeDocument/2006/relationships/tags" Target="../tags/tag211.xml" /><Relationship Id="rId8" Type="http://schemas.openxmlformats.org/officeDocument/2006/relationships/tags" Target="../tags/tag212.xml" /><Relationship Id="rId9" Type="http://schemas.openxmlformats.org/officeDocument/2006/relationships/tags" Target="../tags/tag2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22.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23.xml" /><Relationship Id="rId14" Type="http://schemas.openxmlformats.org/officeDocument/2006/relationships/tags" Target="../tags/tag224.xml" /><Relationship Id="rId2" Type="http://schemas.openxmlformats.org/officeDocument/2006/relationships/notesSlide" Target="../notesSlides/notesSlide19.xml" /><Relationship Id="rId3" Type="http://schemas.openxmlformats.org/officeDocument/2006/relationships/image" Target="../media/image2.png" /><Relationship Id="rId4" Type="http://schemas.openxmlformats.org/officeDocument/2006/relationships/tags" Target="../tags/tag217.xml" /><Relationship Id="rId5" Type="http://schemas.openxmlformats.org/officeDocument/2006/relationships/image" Target="../media/image3.png" /><Relationship Id="rId6" Type="http://schemas.openxmlformats.org/officeDocument/2006/relationships/tags" Target="../tags/tag218.xml" /><Relationship Id="rId7" Type="http://schemas.openxmlformats.org/officeDocument/2006/relationships/tags" Target="../tags/tag219.xml" /><Relationship Id="rId8" Type="http://schemas.openxmlformats.org/officeDocument/2006/relationships/tags" Target="../tags/tag220.xml" /><Relationship Id="rId9" Type="http://schemas.openxmlformats.org/officeDocument/2006/relationships/tags" Target="../tags/tag2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29.xml" /><Relationship Id="rId2" Type="http://schemas.openxmlformats.org/officeDocument/2006/relationships/notesSlide" Target="../notesSlides/notesSlide20.xml" /><Relationship Id="rId3" Type="http://schemas.openxmlformats.org/officeDocument/2006/relationships/image" Target="../media/image2.png" /><Relationship Id="rId4" Type="http://schemas.openxmlformats.org/officeDocument/2006/relationships/tags" Target="../tags/tag225.xml" /><Relationship Id="rId5" Type="http://schemas.openxmlformats.org/officeDocument/2006/relationships/image" Target="../media/image3.png" /><Relationship Id="rId6" Type="http://schemas.openxmlformats.org/officeDocument/2006/relationships/tags" Target="../tags/tag226.xml" /><Relationship Id="rId7" Type="http://schemas.openxmlformats.org/officeDocument/2006/relationships/tags" Target="../tags/tag227.xml" /><Relationship Id="rId8" Type="http://schemas.openxmlformats.org/officeDocument/2006/relationships/tags" Target="../tags/tag228.xml" /><Relationship Id="rId9" Type="http://schemas.openxmlformats.org/officeDocument/2006/relationships/image" Target="../media/image8.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34.xml" /><Relationship Id="rId2" Type="http://schemas.openxmlformats.org/officeDocument/2006/relationships/notesSlide" Target="../notesSlides/notesSlide21.xml" /><Relationship Id="rId3" Type="http://schemas.openxmlformats.org/officeDocument/2006/relationships/image" Target="../media/image2.png" /><Relationship Id="rId4" Type="http://schemas.openxmlformats.org/officeDocument/2006/relationships/tags" Target="../tags/tag230.xml" /><Relationship Id="rId5" Type="http://schemas.openxmlformats.org/officeDocument/2006/relationships/image" Target="../media/image3.png" /><Relationship Id="rId6" Type="http://schemas.openxmlformats.org/officeDocument/2006/relationships/tags" Target="../tags/tag231.xml" /><Relationship Id="rId7" Type="http://schemas.openxmlformats.org/officeDocument/2006/relationships/tags" Target="../tags/tag232.xml" /><Relationship Id="rId8" Type="http://schemas.openxmlformats.org/officeDocument/2006/relationships/tags" Target="../tags/tag233.xml" /><Relationship Id="rId9" Type="http://schemas.openxmlformats.org/officeDocument/2006/relationships/image" Target="../media/image8.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39.xml" /><Relationship Id="rId2" Type="http://schemas.openxmlformats.org/officeDocument/2006/relationships/notesSlide" Target="../notesSlides/notesSlide22.xml" /><Relationship Id="rId3" Type="http://schemas.openxmlformats.org/officeDocument/2006/relationships/image" Target="../media/image2.png" /><Relationship Id="rId4" Type="http://schemas.openxmlformats.org/officeDocument/2006/relationships/tags" Target="../tags/tag235.xml" /><Relationship Id="rId5" Type="http://schemas.openxmlformats.org/officeDocument/2006/relationships/image" Target="../media/image3.png" /><Relationship Id="rId6" Type="http://schemas.openxmlformats.org/officeDocument/2006/relationships/tags" Target="../tags/tag236.xml" /><Relationship Id="rId7" Type="http://schemas.openxmlformats.org/officeDocument/2006/relationships/tags" Target="../tags/tag237.xml" /><Relationship Id="rId8" Type="http://schemas.openxmlformats.org/officeDocument/2006/relationships/tags" Target="../tags/tag238.xml" /><Relationship Id="rId9" Type="http://schemas.openxmlformats.org/officeDocument/2006/relationships/image" Target="../media/image8.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45.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46.xml" /><Relationship Id="rId14" Type="http://schemas.openxmlformats.org/officeDocument/2006/relationships/tags" Target="../tags/tag247.xml" /><Relationship Id="rId2" Type="http://schemas.openxmlformats.org/officeDocument/2006/relationships/notesSlide" Target="../notesSlides/notesSlide23.xml" /><Relationship Id="rId3" Type="http://schemas.openxmlformats.org/officeDocument/2006/relationships/image" Target="../media/image2.png" /><Relationship Id="rId4" Type="http://schemas.openxmlformats.org/officeDocument/2006/relationships/tags" Target="../tags/tag240.xml" /><Relationship Id="rId5" Type="http://schemas.openxmlformats.org/officeDocument/2006/relationships/image" Target="../media/image3.png" /><Relationship Id="rId6" Type="http://schemas.openxmlformats.org/officeDocument/2006/relationships/tags" Target="../tags/tag241.xml" /><Relationship Id="rId7" Type="http://schemas.openxmlformats.org/officeDocument/2006/relationships/tags" Target="../tags/tag242.xml" /><Relationship Id="rId8" Type="http://schemas.openxmlformats.org/officeDocument/2006/relationships/tags" Target="../tags/tag243.xml" /><Relationship Id="rId9" Type="http://schemas.openxmlformats.org/officeDocument/2006/relationships/tags" Target="../tags/tag24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53.xml" /><Relationship Id="rId11" Type="http://schemas.openxmlformats.org/officeDocument/2006/relationships/image" Target="../media/image6.png" /><Relationship Id="rId12" Type="http://schemas.openxmlformats.org/officeDocument/2006/relationships/image" Target="../media/image7.svg" /><Relationship Id="rId13" Type="http://schemas.openxmlformats.org/officeDocument/2006/relationships/tags" Target="../tags/tag254.xml" /><Relationship Id="rId14" Type="http://schemas.openxmlformats.org/officeDocument/2006/relationships/tags" Target="../tags/tag255.xml" /><Relationship Id="rId2" Type="http://schemas.openxmlformats.org/officeDocument/2006/relationships/notesSlide" Target="../notesSlides/notesSlide24.xml" /><Relationship Id="rId3" Type="http://schemas.openxmlformats.org/officeDocument/2006/relationships/image" Target="../media/image2.png" /><Relationship Id="rId4" Type="http://schemas.openxmlformats.org/officeDocument/2006/relationships/tags" Target="../tags/tag248.xml" /><Relationship Id="rId5" Type="http://schemas.openxmlformats.org/officeDocument/2006/relationships/image" Target="../media/image3.png" /><Relationship Id="rId6" Type="http://schemas.openxmlformats.org/officeDocument/2006/relationships/tags" Target="../tags/tag249.xml" /><Relationship Id="rId7" Type="http://schemas.openxmlformats.org/officeDocument/2006/relationships/tags" Target="../tags/tag250.xml" /><Relationship Id="rId8" Type="http://schemas.openxmlformats.org/officeDocument/2006/relationships/tags" Target="../tags/tag251.xml" /><Relationship Id="rId9" Type="http://schemas.openxmlformats.org/officeDocument/2006/relationships/tags" Target="../tags/tag252.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60.xml" /><Relationship Id="rId2" Type="http://schemas.openxmlformats.org/officeDocument/2006/relationships/notesSlide" Target="../notesSlides/notesSlide25.xml" /><Relationship Id="rId3" Type="http://schemas.openxmlformats.org/officeDocument/2006/relationships/image" Target="../media/image2.png" /><Relationship Id="rId4" Type="http://schemas.openxmlformats.org/officeDocument/2006/relationships/tags" Target="../tags/tag256.xml" /><Relationship Id="rId5" Type="http://schemas.openxmlformats.org/officeDocument/2006/relationships/image" Target="../media/image3.png" /><Relationship Id="rId6" Type="http://schemas.openxmlformats.org/officeDocument/2006/relationships/tags" Target="../tags/tag257.xml" /><Relationship Id="rId7" Type="http://schemas.openxmlformats.org/officeDocument/2006/relationships/tags" Target="../tags/tag258.xml" /><Relationship Id="rId8" Type="http://schemas.openxmlformats.org/officeDocument/2006/relationships/tags" Target="../tags/tag259.xml" /><Relationship Id="rId9" Type="http://schemas.openxmlformats.org/officeDocument/2006/relationships/image" Target="../media/image8.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6151012230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10" name="直接连接符 9"/>
          <p:cNvCxnSpPr/>
          <p:nvPr>
            <p:custDataLst>
              <p:tags r:id="rId3"/>
            </p:custDataLst>
          </p:nvPr>
        </p:nvCxnSpPr>
        <p:spPr>
          <a:xfrm flipH="1">
            <a:off x="6299269" y="4757465"/>
            <a:ext cx="4825366" cy="0"/>
          </a:xfrm>
          <a:prstGeom prst="line">
            <a:avLst/>
          </a:prstGeom>
          <a:ln>
            <a:solidFill>
              <a:schemeClr val="dk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标题 5"/>
          <p:cNvSpPr/>
          <p:nvPr>
            <p:ph type="ctrTitle" idx="2"/>
            <p:custDataLst>
              <p:tags r:id="rId4"/>
            </p:custDataLst>
          </p:nvPr>
        </p:nvSpPr>
        <p:spPr>
          <a:xfrm>
            <a:off x="841375" y="1285875"/>
            <a:ext cx="11190605" cy="1064260"/>
          </a:xfrm>
        </p:spPr>
        <p:txBody>
          <a:bodyPr/>
          <a:lstStyle/>
          <a:p>
            <a:pPr marL="0" indent="0" algn="ctr">
              <a:lnSpc>
                <a:spcPct val="100000"/>
              </a:lnSpc>
              <a:spcBef>
                <a:spcPct val="0"/>
              </a:spcBef>
              <a:spcAft>
                <a:spcPct val="0"/>
              </a:spcAft>
              <a:buSzTx/>
              <a:buNone/>
            </a:pPr>
            <a:r>
              <a:rPr lang="zh-CN" altLang="en-US" sz="4400">
                <a:solidFill>
                  <a:srgbClr val="FFFF00"/>
                </a:solidFill>
                <a:latin typeface="仿宋" panose="02010609060101010101" charset="-122"/>
                <a:ea typeface="微软雅黑"/>
                <a:cs typeface="+mj-ea"/>
              </a:rPr>
              <a:t>计算机组成原理课程思政教学的探索与实践</a:t>
            </a:r>
            <a:endParaRPr lang="zh-CN" altLang="en-US" sz="4400">
              <a:solidFill>
                <a:srgbClr val="FFFF00"/>
              </a:solidFill>
              <a:latin typeface="仿宋" panose="02010609060101010101" charset="-122"/>
              <a:ea typeface="微软雅黑"/>
              <a:cs typeface="+mj-ea"/>
            </a:endParaRPr>
          </a:p>
        </p:txBody>
      </p:sp>
      <p:sp>
        <p:nvSpPr>
          <p:cNvPr id="7" name="副标题 6"/>
          <p:cNvSpPr/>
          <p:nvPr>
            <p:ph type="subTitle" idx="3"/>
          </p:nvPr>
        </p:nvSpPr>
        <p:spPr>
          <a:xfrm>
            <a:off x="2437130" y="3092450"/>
            <a:ext cx="7999095" cy="370205"/>
          </a:xfrm>
        </p:spPr>
        <p:txBody>
          <a:bodyPr>
            <a:noAutofit/>
          </a:bodyPr>
          <a:lstStyle/>
          <a:p>
            <a:pPr algn="ctr"/>
            <a:r>
              <a:rPr lang="zh-CN" altLang="en-US" sz="2400">
                <a:solidFill>
                  <a:srgbClr val="FFFF00"/>
                </a:solidFill>
                <a:latin typeface="仿宋" panose="02010609060101010101" charset="-122"/>
                <a:ea typeface="微软雅黑"/>
              </a:rPr>
              <a:t> </a:t>
            </a:r>
            <a:endParaRPr lang="zh-CN" altLang="en-US" sz="2400">
              <a:solidFill>
                <a:srgbClr val="FFFF00"/>
              </a:solidFill>
              <a:latin typeface="仿宋" panose="02010609060101010101" charset="-122"/>
              <a:ea typeface="微软雅黑"/>
            </a:endParaRPr>
          </a:p>
        </p:txBody>
      </p:sp>
    </p:spTree>
    <p:custDataLst>
      <p:tags r:id="rId5"/>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4" name="圆角矩形 3"/>
          <p:cNvSpPr/>
          <p:nvPr>
            <p:custDataLst>
              <p:tags r:id="rId7"/>
            </p:custDataLst>
          </p:nvPr>
        </p:nvSpPr>
        <p:spPr>
          <a:xfrm>
            <a:off x="1718800" y="2234260"/>
            <a:ext cx="3755384" cy="1070212"/>
          </a:xfrm>
          <a:prstGeom prst="roundRect">
            <a:avLst>
              <a:gd name="adj" fmla="val 50000"/>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0" name="椭圆 29"/>
          <p:cNvSpPr/>
          <p:nvPr>
            <p:custDataLst>
              <p:tags r:id="rId8"/>
            </p:custDataLst>
          </p:nvPr>
        </p:nvSpPr>
        <p:spPr>
          <a:xfrm>
            <a:off x="1410270" y="2157730"/>
            <a:ext cx="1213630" cy="1213630"/>
          </a:xfrm>
          <a:prstGeom prst="ellips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椭圆 8"/>
          <p:cNvSpPr/>
          <p:nvPr>
            <p:custDataLst>
              <p:tags r:id="rId9"/>
            </p:custDataLst>
          </p:nvPr>
        </p:nvSpPr>
        <p:spPr>
          <a:xfrm>
            <a:off x="1493429" y="2242696"/>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文本框 32"/>
          <p:cNvSpPr txBox="1"/>
          <p:nvPr>
            <p:custDataLst>
              <p:tags r:id="rId10"/>
            </p:custDataLst>
          </p:nvPr>
        </p:nvSpPr>
        <p:spPr>
          <a:xfrm>
            <a:off x="1410335" y="2488565"/>
            <a:ext cx="1129030" cy="572135"/>
          </a:xfrm>
          <a:prstGeom prst="rect">
            <a:avLst/>
          </a:prstGeom>
          <a:noFill/>
        </p:spPr>
        <p:txBody>
          <a:bodyPr wrap="square" bIns="0" rtlCol="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rPr>
              <a:t>01</a:t>
            </a:r>
            <a:endParaRPr lang="en-US" altLang="zh-CN" sz="3600" spc="300">
              <a:solidFill>
                <a:srgbClr val="6096E6">
                  <a:lumMod val="50000"/>
                </a:srgbClr>
              </a:solidFill>
              <a:uFillTx/>
              <a:latin typeface="思源黑体 CN Bold" panose="020b0800000000000000" pitchFamily="34" charset="-122"/>
              <a:ea typeface="思源黑体 CN Bold" panose="020b0800000000000000" pitchFamily="34" charset="-122"/>
            </a:endParaRPr>
          </a:p>
        </p:txBody>
      </p:sp>
      <p:sp>
        <p:nvSpPr>
          <p:cNvPr id="68" name="文本框 67"/>
          <p:cNvSpPr txBox="1"/>
          <p:nvPr>
            <p:custDataLst>
              <p:tags r:id="rId11"/>
            </p:custDataLst>
          </p:nvPr>
        </p:nvSpPr>
        <p:spPr>
          <a:xfrm>
            <a:off x="2539365" y="2239010"/>
            <a:ext cx="2933065" cy="10706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引言</a:t>
            </a:r>
            <a:endParaRPr lang="zh-CN" altLang="en-US" sz="2000" spc="300">
              <a:solidFill>
                <a:srgbClr val="FFFFFF"/>
              </a:solidFill>
              <a:uFillTx/>
              <a:latin typeface="仿宋" panose="02010609060101010101" charset="-122"/>
              <a:ea typeface="微软雅黑"/>
            </a:endParaRPr>
          </a:p>
        </p:txBody>
      </p:sp>
      <p:sp>
        <p:nvSpPr>
          <p:cNvPr id="35" name="圆角矩形 34"/>
          <p:cNvSpPr/>
          <p:nvPr>
            <p:custDataLst>
              <p:tags r:id="rId12"/>
            </p:custDataLst>
          </p:nvPr>
        </p:nvSpPr>
        <p:spPr>
          <a:xfrm>
            <a:off x="1718197" y="3834155"/>
            <a:ext cx="3755384" cy="1070212"/>
          </a:xfrm>
          <a:prstGeom prst="roundRect">
            <a:avLst>
              <a:gd name="adj" fmla="val 50000"/>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6" name="椭圆 35"/>
          <p:cNvSpPr/>
          <p:nvPr>
            <p:custDataLst>
              <p:tags r:id="rId13"/>
            </p:custDataLst>
          </p:nvPr>
        </p:nvSpPr>
        <p:spPr>
          <a:xfrm>
            <a:off x="1409668" y="3757625"/>
            <a:ext cx="1213630" cy="1213630"/>
          </a:xfrm>
          <a:prstGeom prst="ellips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2" name="椭圆 1"/>
          <p:cNvSpPr/>
          <p:nvPr>
            <p:custDataLst>
              <p:tags r:id="rId14"/>
            </p:custDataLst>
          </p:nvPr>
        </p:nvSpPr>
        <p:spPr>
          <a:xfrm>
            <a:off x="1492826" y="3842591"/>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9" name="文本框 58"/>
          <p:cNvSpPr txBox="1"/>
          <p:nvPr>
            <p:custDataLst>
              <p:tags r:id="rId15"/>
            </p:custDataLst>
          </p:nvPr>
        </p:nvSpPr>
        <p:spPr>
          <a:xfrm>
            <a:off x="2538730" y="3851275"/>
            <a:ext cx="2934970" cy="108331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计算机组成原理课程思政教学的实践</a:t>
            </a:r>
            <a:endParaRPr lang="zh-CN" altLang="en-US" sz="2000" spc="300">
              <a:solidFill>
                <a:srgbClr val="FFFFFF"/>
              </a:solidFill>
              <a:uFillTx/>
              <a:latin typeface="仿宋" panose="02010609060101010101" charset="-122"/>
              <a:ea typeface="微软雅黑"/>
            </a:endParaRPr>
          </a:p>
        </p:txBody>
      </p:sp>
      <p:sp>
        <p:nvSpPr>
          <p:cNvPr id="69" name="圆角矩形 68"/>
          <p:cNvSpPr/>
          <p:nvPr>
            <p:custDataLst>
              <p:tags r:id="rId16"/>
            </p:custDataLst>
          </p:nvPr>
        </p:nvSpPr>
        <p:spPr>
          <a:xfrm>
            <a:off x="6911981" y="2242696"/>
            <a:ext cx="3755384" cy="1070212"/>
          </a:xfrm>
          <a:prstGeom prst="roundRect">
            <a:avLst>
              <a:gd name="adj" fmla="val 50000"/>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0" name="椭圆 69"/>
          <p:cNvSpPr/>
          <p:nvPr>
            <p:custDataLst>
              <p:tags r:id="rId17"/>
            </p:custDataLst>
          </p:nvPr>
        </p:nvSpPr>
        <p:spPr>
          <a:xfrm>
            <a:off x="6603451" y="2166166"/>
            <a:ext cx="1213630" cy="1213630"/>
          </a:xfrm>
          <a:prstGeom prst="ellipse">
            <a:avLst/>
          </a:prstGeom>
          <a:solidFill>
            <a:srgbClr val="FFBA5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1" name="椭圆 70"/>
          <p:cNvSpPr/>
          <p:nvPr>
            <p:custDataLst>
              <p:tags r:id="rId18"/>
            </p:custDataLst>
          </p:nvPr>
        </p:nvSpPr>
        <p:spPr>
          <a:xfrm>
            <a:off x="6686609" y="2251133"/>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5" name="文本框 74"/>
          <p:cNvSpPr txBox="1"/>
          <p:nvPr>
            <p:custDataLst>
              <p:tags r:id="rId19"/>
            </p:custDataLst>
          </p:nvPr>
        </p:nvSpPr>
        <p:spPr>
          <a:xfrm>
            <a:off x="7733030" y="2204720"/>
            <a:ext cx="2933065" cy="1120775"/>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计算机组成原理课程思政教学的探索</a:t>
            </a:r>
            <a:endParaRPr lang="zh-CN" altLang="en-US" sz="2000" spc="300">
              <a:solidFill>
                <a:srgbClr val="FFFFFF"/>
              </a:solidFill>
              <a:uFillTx/>
              <a:latin typeface="仿宋" panose="02010609060101010101" charset="-122"/>
              <a:ea typeface="微软雅黑"/>
            </a:endParaRPr>
          </a:p>
        </p:txBody>
      </p:sp>
      <p:sp>
        <p:nvSpPr>
          <p:cNvPr id="76" name="圆角矩形 75"/>
          <p:cNvSpPr/>
          <p:nvPr>
            <p:custDataLst>
              <p:tags r:id="rId20"/>
            </p:custDataLst>
          </p:nvPr>
        </p:nvSpPr>
        <p:spPr>
          <a:xfrm>
            <a:off x="6911378" y="3842591"/>
            <a:ext cx="3755384" cy="1070212"/>
          </a:xfrm>
          <a:prstGeom prst="roundRect">
            <a:avLst>
              <a:gd name="adj" fmla="val 50000"/>
            </a:avLst>
          </a:pr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7" name="椭圆 76"/>
          <p:cNvSpPr/>
          <p:nvPr>
            <p:custDataLst>
              <p:tags r:id="rId21"/>
            </p:custDataLst>
          </p:nvPr>
        </p:nvSpPr>
        <p:spPr>
          <a:xfrm>
            <a:off x="6602848" y="3766061"/>
            <a:ext cx="1213630" cy="1213630"/>
          </a:xfrm>
          <a:prstGeom prst="ellipse">
            <a:avLst/>
          </a:prstGeom>
          <a:solidFill>
            <a:srgbClr val="F18870"/>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8" name="椭圆 77"/>
          <p:cNvSpPr/>
          <p:nvPr>
            <p:custDataLst>
              <p:tags r:id="rId22"/>
            </p:custDataLst>
          </p:nvPr>
        </p:nvSpPr>
        <p:spPr>
          <a:xfrm>
            <a:off x="6686007" y="3851028"/>
            <a:ext cx="1046108" cy="1046108"/>
          </a:xfrm>
          <a:prstGeom prst="ellipse">
            <a:avLst/>
          </a:prstGeom>
          <a:solidFill>
            <a:srgbClr val="FFFFFF"/>
          </a:solidFill>
          <a:ln>
            <a:noFill/>
          </a:ln>
          <a:effectLst>
            <a:outerShdw blurRad="63500" sx="102000" sy="102000" algn="ctr" rotWithShape="0">
              <a:srgbClr val="FFFFFF">
                <a:lumMod val="65000"/>
                <a:alpha val="40000"/>
              </a:srgbClr>
            </a:outerShdw>
          </a:effectLst>
        </p:spPr>
        <p:style>
          <a:lnRef idx="2">
            <a:srgbClr val="6096E6">
              <a:shade val="50000"/>
            </a:srgbClr>
          </a:lnRef>
          <a:fillRef idx="1">
            <a:srgbClr val="6096E6"/>
          </a:fillRef>
          <a:effectRef idx="0">
            <a:srgbClr val="6096E6"/>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2" name="文本框 81"/>
          <p:cNvSpPr txBox="1"/>
          <p:nvPr>
            <p:custDataLst>
              <p:tags r:id="rId23"/>
            </p:custDataLst>
          </p:nvPr>
        </p:nvSpPr>
        <p:spPr>
          <a:xfrm>
            <a:off x="7732395" y="3851275"/>
            <a:ext cx="2933065" cy="1069340"/>
          </a:xfrm>
          <a:prstGeom prst="rect">
            <a:avLst/>
          </a:prstGeom>
          <a:noFill/>
        </p:spPr>
        <p:txBody>
          <a:bodyPr wrap="square"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spc="300">
                <a:solidFill>
                  <a:srgbClr val="FFFFFF"/>
                </a:solidFill>
                <a:uFillTx/>
                <a:latin typeface="仿宋" panose="02010609060101010101" charset="-122"/>
                <a:ea typeface="微软雅黑"/>
              </a:rPr>
              <a:t>参考内容</a:t>
            </a:r>
            <a:endParaRPr lang="zh-CN" altLang="en-US" sz="2000" spc="300">
              <a:solidFill>
                <a:srgbClr val="FFFFFF"/>
              </a:solidFill>
              <a:uFillTx/>
              <a:latin typeface="仿宋" panose="02010609060101010101" charset="-122"/>
              <a:ea typeface="微软雅黑"/>
            </a:endParaRPr>
          </a:p>
        </p:txBody>
      </p:sp>
      <p:sp>
        <p:nvSpPr>
          <p:cNvPr id="91" name="文本框 90"/>
          <p:cNvSpPr txBox="1"/>
          <p:nvPr>
            <p:custDataLst>
              <p:tags r:id="rId24"/>
            </p:custDataLst>
          </p:nvPr>
        </p:nvSpPr>
        <p:spPr>
          <a:xfrm>
            <a:off x="4021455" y="491490"/>
            <a:ext cx="4165600" cy="599440"/>
          </a:xfrm>
          <a:prstGeom prst="rect">
            <a:avLst/>
          </a:prstGeom>
          <a:noFill/>
        </p:spPr>
        <p:txBody>
          <a:bodyPr wrap="square" bIns="0" rtlCol="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spc="300">
                <a:solidFill>
                  <a:srgbClr val="6096E6">
                    <a:lumMod val="50000"/>
                  </a:srgbClr>
                </a:solidFill>
                <a:uFillTx/>
                <a:latin typeface="仿宋" panose="02010609060101010101" charset="-122"/>
                <a:ea typeface="微软雅黑"/>
              </a:rPr>
              <a:t>目录</a:t>
            </a:r>
            <a:endParaRPr lang="zh-CN" altLang="en-US" sz="3600" b="1" spc="300">
              <a:solidFill>
                <a:srgbClr val="6096E6">
                  <a:lumMod val="50000"/>
                </a:srgbClr>
              </a:solidFill>
              <a:uFillTx/>
              <a:latin typeface="仿宋" panose="02010609060101010101" charset="-122"/>
              <a:ea typeface="微软雅黑"/>
            </a:endParaRPr>
          </a:p>
        </p:txBody>
      </p:sp>
      <p:sp>
        <p:nvSpPr>
          <p:cNvPr id="12" name="文本框 11"/>
          <p:cNvSpPr txBox="1"/>
          <p:nvPr>
            <p:custDataLst>
              <p:tags r:id="rId25"/>
            </p:custDataLst>
          </p:nvPr>
        </p:nvSpPr>
        <p:spPr>
          <a:xfrm>
            <a:off x="1410335" y="4088765"/>
            <a:ext cx="112966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rPr>
              <a:t>03</a:t>
            </a:r>
            <a:endParaRPr lang="en-US" altLang="zh-CN" sz="3200" spc="300">
              <a:solidFill>
                <a:srgbClr val="58B6E5">
                  <a:lumMod val="50000"/>
                </a:srgbClr>
              </a:solidFill>
              <a:uFillTx/>
              <a:latin typeface="思源黑体 CN Bold" panose="020b0800000000000000" pitchFamily="34" charset="-122"/>
              <a:ea typeface="思源黑体 CN Bold" panose="020b0800000000000000" pitchFamily="34" charset="-122"/>
            </a:endParaRPr>
          </a:p>
        </p:txBody>
      </p:sp>
      <p:sp>
        <p:nvSpPr>
          <p:cNvPr id="14" name="文本框 13"/>
          <p:cNvSpPr txBox="1"/>
          <p:nvPr>
            <p:custDataLst>
              <p:tags r:id="rId26"/>
            </p:custDataLst>
          </p:nvPr>
        </p:nvSpPr>
        <p:spPr>
          <a:xfrm>
            <a:off x="6604000" y="2487930"/>
            <a:ext cx="112839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rPr>
              <a:t>02</a:t>
            </a:r>
            <a:endParaRPr lang="en-US" altLang="zh-CN" sz="3200" spc="300">
              <a:solidFill>
                <a:srgbClr val="FFBA55">
                  <a:lumMod val="50000"/>
                </a:srgbClr>
              </a:solidFill>
              <a:uFillTx/>
              <a:latin typeface="思源黑体 CN Bold" panose="020b0800000000000000" pitchFamily="34" charset="-122"/>
              <a:ea typeface="思源黑体 CN Bold" panose="020b0800000000000000" pitchFamily="34" charset="-122"/>
            </a:endParaRPr>
          </a:p>
        </p:txBody>
      </p:sp>
      <p:sp>
        <p:nvSpPr>
          <p:cNvPr id="15" name="文本框 14"/>
          <p:cNvSpPr txBox="1"/>
          <p:nvPr>
            <p:custDataLst>
              <p:tags r:id="rId27"/>
            </p:custDataLst>
          </p:nvPr>
        </p:nvSpPr>
        <p:spPr>
          <a:xfrm>
            <a:off x="6602095" y="4088765"/>
            <a:ext cx="1130935" cy="572135"/>
          </a:xfrm>
          <a:prstGeom prst="rect">
            <a:avLst/>
          </a:prstGeom>
          <a:noFill/>
        </p:spPr>
        <p:txBody>
          <a:bodyPr wrap="square" bIns="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pc="300">
                <a:solidFill>
                  <a:srgbClr val="F18870">
                    <a:lumMod val="50000"/>
                  </a:srgbClr>
                </a:solidFill>
                <a:uFillTx/>
                <a:latin typeface="思源黑体 CN Bold" panose="020b0800000000000000" pitchFamily="34" charset="-122"/>
                <a:ea typeface="思源黑体 CN Bold" panose="020b0800000000000000" pitchFamily="34" charset="-122"/>
              </a:rPr>
              <a:t>04</a:t>
            </a:r>
            <a:endParaRPr lang="en-US" altLang="zh-CN" sz="3200" spc="300">
              <a:solidFill>
                <a:srgbClr val="F18870">
                  <a:lumMod val="50000"/>
                </a:srgbClr>
              </a:solidFill>
              <a:uFillTx/>
              <a:latin typeface="思源黑体 CN Bold" panose="020b0800000000000000" pitchFamily="34" charset="-122"/>
              <a:ea typeface="思源黑体 CN Bold" panose="020b0800000000000000" pitchFamily="34" charset="-122"/>
            </a:endParaRPr>
          </a:p>
        </p:txBody>
      </p:sp>
    </p:spTree>
    <p:custDataLst>
      <p:tags r:id="rId28"/>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引言</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引言</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计算机组成原理是计算机科学与技术专业的一门重要课程，它主要涉及到计算机的基本组成、工作原理以及程序设计的基础知识。在当前信息化时代背景下，该课程对于培养高素质的计算机人才具有重要意义。然而，随着社会的发展和技术的不断更新，传统的计算机组成原理课程教学模式已经无法满足现代社会的需求，因此，</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引言</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本次演示将从计算机组成原理课程思政教学的探索与实践两个方面进行探讨，旨在为提高课程思政教学质量提供一些有益的参考。</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计算机组成原理课程思政教学的探索</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计算机组成原理课程思政教学的探索</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1、了解思政教学的内涵和意义，以及计算机组成原理课程的特点</a:t>
            </a:r>
            <a:endParaRPr lang="zh-CN" altLang="en-US" sz="2000">
              <a:solidFill>
                <a:schemeClr val="tx1">
                  <a:lumMod val="85000"/>
                  <a:lumOff val="15000"/>
                </a:schemeClr>
              </a:solidFill>
              <a:latin typeface="仿宋" panose="02010609060101010101" charset="-122"/>
              <a:ea typeface="仿宋" panose="02010609060101010101" charset="-122"/>
            </a:endParaRPr>
          </a:p>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思政教学是指将思想政治教育融入学科教学过程中，使学生在学习专业知识的同时，树立正确的世界观、人生观和价值观。计算机组成原理课程作为计算机专业的基础课程，具有理论与实践并重的特点。</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计算机组成原理课程思政教学的探索</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它要求学生不仅要掌握计算机的基本组成和工作原理，还要具备一定的程序设计能力和计算机应用能力。因此，在计算机组成原理课程中开展思政教学，有助于培养学生的综合素质和职业道德素养。</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计算机组成原理课程思政教学的探索</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2、探究计算机组成原理课程思政教学的实现方法，包括知识点的选取、案例的融入、实验的设计等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（1）知识点的选取</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（1）知识点的选取</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在计算机组成原理课程中开展思政教学，首先要选取合适的知识点作为融入思政元素的切入点。例如，在讲解计算机存储器时，可以引入中国优秀传统文化中的“格物致知”思想，强调从基础层面了解事物，进而推导出其本质特征的重要性。在讲解计算机指令时，可以引入“工匠精神”的概念，引导学生体会追求卓越品质的精神内涵。</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（2）案例的融入</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（2）案例的融入</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除了知识点选取之外，将思政元素融入到具体案例中也是实现课程思政教学的重要手段之一。例如，在讲解计算机网络安全时，可以引入近年来发生的网络安全事件及其对社会的危害，引导学生认识到网络安全的重要性和加强网络道德教育的必要性。</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（3）实验的设计</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（3）实验的设计</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实验是计算机组成原理课程的重要组成部分。在实验过程中，教师可以设计一些与思政元素相关的实验项目，使学生在实践中体会思政教育的内涵。例如，在完成汇编语言实验后，教师可以安排学生编写一个关于“中国梦”主题的，使学生在实践中锻炼编程能力，同时感受到爱国主义精神的力量。</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3、总结计算机组成原理课程思政教学的意义和收获</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3、总结计算机组成原理课程思政教学的意义和收获</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通过开展计算机组成原理课程思政教学，一方面可以培养学生的爱国主义精神、工匠精神和团队合作精神等职业素养；另一方面也有助于提高学生的学习兴趣和积极性，促进对专业知识更深层次的理解。此外，课程思政教学还有助于提升教师的教育教学能力和素养，推动计算机组成原理课程的改革与创新。</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计算机组成原理课程思政教学的实践</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1、在实践中检验并完善计算机组成原理课程思政教学的设计</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1、在实践中检验并完善计算机组成原理课程思政教学的设计</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为了确保课程思政教学设计的有效性和可行性，教师可以在实际教学中进行检验和调整。例如，教师可以安排一些与思政元素相关的讨论题目或者小组活动，引导学生深入思考和探讨相关知识在实际生活中的应用以及如何体现社会主义核心价值观等。</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1、在实践中检验并完善计算机组成原理课程思政教学的设计</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2、持续推进计算机组成原理课程思政教学的应用，结合实际情况探讨改进方法</a:t>
            </a:r>
            <a:endParaRPr lang="zh-CN" altLang="en-US" sz="2000">
              <a:solidFill>
                <a:schemeClr val="tx1">
                  <a:lumMod val="85000"/>
                  <a:lumOff val="15000"/>
                </a:schemeClr>
              </a:solidFill>
              <a:latin typeface="仿宋" panose="02010609060101010101" charset="-122"/>
              <a:ea typeface="仿宋" panose="02010609060101010101" charset="-122"/>
            </a:endParaRPr>
          </a:p>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在实际教学中，教师可以根据学生的反馈和教学效果对思政教学内容和方法进行持续改进。例如，针对学生普遍反映的一些难点问题，教师可以结合思政教育进行深入剖析和讲解；同时，教师还可以通过与其他思政教师交流和分享经验，不断完善和提高自己的教学水平。</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1、在实践中检验并完善计算机组成原理课程思政教学的设计</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3、总结计算机组成原理课程思政教学的成效和问题，指出未来改进的方向</a:t>
            </a:r>
            <a:endParaRPr lang="zh-CN" altLang="en-US" sz="2000">
              <a:solidFill>
                <a:schemeClr val="tx1">
                  <a:lumMod val="85000"/>
                  <a:lumOff val="15000"/>
                </a:schemeClr>
              </a:solidFill>
              <a:latin typeface="仿宋" panose="02010609060101010101" charset="-122"/>
              <a:ea typeface="仿宋" panose="02010609060101010101" charset="-122"/>
            </a:endParaRPr>
          </a:p>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在完成一个阶段的课程思政教学之后，教师需要对其成效进行总结和评估。</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参考内容</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5"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6" name="矩形 5" descr="7b0a2020202022776f7264617274223a20227b5c2269645c223a32353030323735362c5c227469645c223a31333436397d220a7d0a"/>
          <p:cNvSpPr/>
          <p:nvPr>
            <p:custDataLst>
              <p:tags r:id="rId7"/>
            </p:custDataLst>
          </p:nvPr>
        </p:nvSpPr>
        <p:spPr>
          <a:xfrm>
            <a:off x="3544570" y="1744980"/>
            <a:ext cx="7566025" cy="2053590"/>
          </a:xfrm>
          <a:prstGeom prst="rect">
            <a:avLst/>
          </a:prstGeom>
        </p:spPr>
        <p:txBody>
          <a:bodyPr wrap="square" anchor="ctr" anchorCtr="0">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rPr>
              <a:t>引言</a:t>
            </a:r>
            <a:endParaRPr lang="zh-CN" altLang="zh-CN" sz="4000" b="1">
              <a:solidFill>
                <a:schemeClr val="accent1"/>
              </a:solidFill>
              <a:effectLst>
                <a:outerShdw blurRad="38100" dist="25400" dir="5400000" algn="ctr" rotWithShape="0">
                  <a:srgbClr val="6E747A">
                    <a:alpha val="43000"/>
                  </a:srgbClr>
                </a:outerShdw>
              </a:effectLst>
              <a:latin typeface="幼圆" panose="02010509060101010101" charset="-122"/>
              <a:ea typeface="幼圆" panose="02010509060101010101" charset="-122"/>
              <a:sym typeface="+mn-ea"/>
            </a:endParaRPr>
          </a:p>
        </p:txBody>
      </p:sp>
      <p:sp>
        <p:nvSpPr>
          <p:cNvPr id="7" name="椭圆 6"/>
          <p:cNvSpPr/>
          <p:nvPr>
            <p:custDataLst>
              <p:tags r:id="rId8"/>
            </p:custDataLst>
          </p:nvPr>
        </p:nvSpPr>
        <p:spPr>
          <a:xfrm>
            <a:off x="1315717" y="2042392"/>
            <a:ext cx="1623651" cy="1624779"/>
          </a:xfrm>
          <a:prstGeom prst="ellipse">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4" name="圆角矩形 43"/>
          <p:cNvSpPr/>
          <p:nvPr>
            <p:custDataLst>
              <p:tags r:id="rId9"/>
            </p:custDataLst>
          </p:nvPr>
        </p:nvSpPr>
        <p:spPr>
          <a:xfrm>
            <a:off x="3235910" y="3886845"/>
            <a:ext cx="7822841" cy="156727"/>
          </a:xfrm>
          <a:prstGeom prst="roundRect">
            <a:avLst>
              <a:gd name="adj" fmla="val 50000"/>
            </a:avLst>
          </a:prstGeom>
          <a:solidFill>
            <a:schemeClr val="accent1"/>
          </a:solidFill>
          <a:ln>
            <a:no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sp>
        <p:nvSpPr>
          <p:cNvPr id="45" name="椭圆 44"/>
          <p:cNvSpPr/>
          <p:nvPr>
            <p:custDataLst>
              <p:tags r:id="rId10"/>
            </p:custDataLst>
          </p:nvPr>
        </p:nvSpPr>
        <p:spPr>
          <a:xfrm>
            <a:off x="1019175" y="1745850"/>
            <a:ext cx="2216735" cy="2216735"/>
          </a:xfrm>
          <a:prstGeom prst="ellipse">
            <a:avLst/>
          </a:prstGeom>
          <a:noFill/>
          <a:ln>
            <a:solidFill>
              <a:schemeClr val="accent1"/>
            </a:solidFill>
          </a:ln>
        </p:spPr>
        <p:style>
          <a:lnRef idx="2">
            <a:srgbClr val="77D65E">
              <a:shade val="50000"/>
            </a:srgbClr>
          </a:lnRef>
          <a:fillRef idx="1">
            <a:srgbClr val="77D65E"/>
          </a:fillRef>
          <a:effectRef idx="0">
            <a:srgbClr val="77D65E"/>
          </a:effectRef>
          <a:fontRef idx="minor">
            <a:srgbClr val="FFFFFF"/>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solidFill>
                <a:schemeClr val="lt1"/>
              </a:solidFill>
              <a:latin typeface="幼圆" panose="02010509060101010101" charset="-122"/>
              <a:ea typeface="微软雅黑"/>
              <a:cs typeface="幼圆" panose="02010509060101010101" charset="-122"/>
            </a:endParaRPr>
          </a:p>
        </p:txBody>
      </p:sp>
      <p:pic>
        <p:nvPicPr>
          <p:cNvPr id="86" name="图片 85" descr="343435383036303b343532343136343bcfeec4bfb7b6cea7"/>
          <p:cNvPicPr>
            <a:picLocks noChangeAspect="1"/>
          </p:cNvPicPr>
          <p:nvPr>
            <p:custDataLst>
              <p:tags r:id="rId13"/>
            </p:custDataLst>
          </p:nvPr>
        </p:nvPicPr>
        <p:blipFill>
          <a:blip r:embed="rId11">
            <a:extLst>
              <a:ext uri="{96DAC541-7B7A-43D3-8B79-37D633B846F1}">
                <asvg:svgBlip xmlns:asvg="http://schemas.microsoft.com/office/drawing/2016/SVG/main" r:embed="rId12"/>
              </a:ext>
            </a:extLst>
          </a:blip>
          <a:stretch>
            <a:fillRect/>
          </a:stretch>
        </p:blipFill>
        <p:spPr>
          <a:xfrm>
            <a:off x="1720502" y="2447177"/>
            <a:ext cx="816336" cy="816336"/>
          </a:xfrm>
          <a:prstGeom prst="rect">
            <a:avLst/>
          </a:prstGeom>
        </p:spPr>
      </p:pic>
    </p:spTree>
    <p:custDataLst>
      <p:tags r:id="rId14"/>
    </p:custData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2"/>
        </a:solidFill>
        <a:effectLst/>
      </p:bgPr>
    </p:bg>
    <p:spTree>
      <p:nvGrpSpPr>
        <p:cNvPr id="1" name=""/>
        <p:cNvGrpSpPr/>
        <p:nvPr/>
      </p:nvGrpSpPr>
      <p:grpSpPr>
        <a:xfrm>
          <a:off x="0" y="0"/>
          <a:ext cx="0" cy="0"/>
        </a:xfrm>
      </p:grpSpPr>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1" name="图片 10"/>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1471910" y="-5379"/>
            <a:ext cx="720090" cy="720090"/>
          </a:xfrm>
          <a:prstGeom prst="rect">
            <a:avLst/>
          </a:prstGeom>
        </p:spPr>
      </p:pic>
      <p:sp>
        <p:nvSpPr>
          <p:cNvPr id="2" name="标题 2"/>
          <p:cNvSpPr>
            <a:spLocks noGrp="1"/>
          </p:cNvSpPr>
          <p:nvPr>
            <p:custDataLst>
              <p:tags r:id="rId7"/>
            </p:custDataLst>
          </p:nvPr>
        </p:nvSpPr>
        <p:spPr>
          <a:xfrm>
            <a:off x="1281600" y="770410"/>
            <a:ext cx="9626400" cy="723600"/>
          </a:xfrm>
          <a:prstGeom prst="rect">
            <a:avLst/>
          </a:prstGeom>
        </p:spPr>
        <p:txBody>
          <a:bodyPr vert="horz" lIns="90170" tIns="46990" rIns="90170" bIns="46990" rtlCol="0" anchor="ctr" anchorCtr="0">
            <a:normAutofit/>
          </a:bodyPr>
          <a:lstStyle>
            <a:defPPr>
              <a:defRPr lang="zh-CN"/>
            </a:defPPr>
            <a:lvl1pPr marL="0" algn="l" defTabSz="914400" rtl="0" eaLnBrk="1" fontAlgn="auto" latinLnBrk="0" hangingPunct="1">
              <a:lnSpc>
                <a:spcPct val="100000"/>
              </a:lnSpc>
              <a:spcBef>
                <a:spcPct val="0"/>
              </a:spcBef>
              <a:buNone/>
              <a:defRPr sz="3200" b="1" u="none" strike="noStrike" kern="1200" cap="none" spc="100" normalizeH="0" baseline="0">
                <a:gradFill>
                  <a:gsLst>
                    <a:gs pos="0">
                      <a:schemeClr val="accent3"/>
                    </a:gs>
                    <a:gs pos="100000">
                      <a:schemeClr val="accent1"/>
                    </a:gs>
                  </a:gsLst>
                  <a:lin ang="6599999" scaled="0"/>
                </a:gradFill>
                <a:uFillTx/>
                <a:latin typeface="Arial" pitchFamily="34" charset="0"/>
                <a:ea typeface="微软雅黑"/>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2400">
                <a:latin typeface="仿宋" panose="02010609060101010101" charset="-122"/>
              </a:rPr>
              <a:t>引言</a:t>
            </a:r>
            <a:endParaRPr lang="zh-CN" altLang="zh-CN" sz="2400">
              <a:latin typeface="仿宋" panose="02010609060101010101" charset="-122"/>
            </a:endParaRPr>
          </a:p>
        </p:txBody>
      </p:sp>
      <p:sp>
        <p:nvSpPr>
          <p:cNvPr id="5" name="内容占位符 3" descr="7b0a202020202262756c6c6574223a20227b5c2263617465676f727949645c223a31303030352c5c2274656d706c61746549645c223a32303233313533367d220a7d0a"/>
          <p:cNvSpPr>
            <a:spLocks noGrp="1"/>
          </p:cNvSpPr>
          <p:nvPr>
            <p:custDataLst>
              <p:tags r:id="rId8"/>
            </p:custDataLst>
          </p:nvPr>
        </p:nvSpPr>
        <p:spPr>
          <a:xfrm>
            <a:off x="1281113" y="1465735"/>
            <a:ext cx="9626600" cy="3445200"/>
          </a:xfrm>
          <a:prstGeom prst="rect">
            <a:avLst/>
          </a:prstGeom>
        </p:spPr>
        <p:txBody>
          <a:bodyPr vert="horz" lIns="90170" tIns="46990" rIns="90170" bIns="46990" rtlCol="0" anchor="ctr" anchorCtr="0">
            <a:normAutofit/>
          </a:bodyPr>
          <a:lstStyle>
            <a:defPPr>
              <a:defRPr lang="zh-CN"/>
            </a:defPPr>
            <a:lvl1pPr marL="2286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itchFamily="34" charset="0"/>
              <a:buChar char="•"/>
              <a:tabLst>
                <a:tab pos="1609725"/>
              </a:tabLst>
              <a:defRPr sz="1400" u="none" strike="noStrike" kern="1200" cap="none" spc="100" normalizeH="0" baseline="0">
                <a:solidFill>
                  <a:schemeClr val="tx1">
                    <a:lumMod val="85000"/>
                    <a:lumOff val="15000"/>
                  </a:schemeClr>
                </a:solidFill>
                <a:uFillTx/>
                <a:latin typeface="Arial"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itchFamily="34" charset="0"/>
              <a:buChar char="•"/>
              <a:defRPr sz="1400" u="none" strike="noStrike" kern="1200" cap="none" spc="100" normalizeH="0" baseline="0">
                <a:solidFill>
                  <a:schemeClr val="tx1">
                    <a:lumMod val="85000"/>
                    <a:lumOff val="15000"/>
                  </a:schemeClr>
                </a:solidFill>
                <a:uFillTx/>
                <a:latin typeface="Arial" pitchFamily="34" charset="0"/>
                <a:ea typeface="微软雅黑"/>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42900" indent="-342900">
              <a:lnSpc>
                <a:spcPct val="140000"/>
              </a:lnSpc>
              <a:buBlip>
                <a:blip r:embed="rId9"/>
              </a:buBlip>
            </a:pPr>
            <a:r>
              <a:rPr lang="zh-CN" altLang="en-US" sz="2000">
                <a:solidFill>
                  <a:schemeClr val="tx1">
                    <a:lumMod val="85000"/>
                    <a:lumOff val="15000"/>
                  </a:schemeClr>
                </a:solidFill>
                <a:latin typeface="仿宋" panose="02010609060101010101" charset="-122"/>
                <a:ea typeface="仿宋" panose="02010609060101010101" charset="-122"/>
              </a:rPr>
              <a:t>计算机操作系统是计算机科学与技术专业的一门重要课程，是计算机系统的核心和基础。课程思政则是将思想政治教育融入到了专业课程中，旨在培养学生的思想政治素质，引导学生树立正确的世界观、人生观和价值观。本次演示将围绕“计算机操作系统”课程思政教学实践探索展开讨论。</a:t>
            </a:r>
            <a:endParaRPr lang="zh-CN" altLang="en-US" sz="2000">
              <a:solidFill>
                <a:schemeClr val="tx1">
                  <a:lumMod val="85000"/>
                  <a:lumOff val="15000"/>
                </a:schemeClr>
              </a:solidFill>
              <a:latin typeface="仿宋" panose="02010609060101010101" charset="-122"/>
              <a:ea typeface="仿宋" panose="02010609060101010101" charset="-122"/>
            </a:endParaRPr>
          </a:p>
        </p:txBody>
      </p:sp>
    </p:spTree>
    <p:custDataLst>
      <p:tags r:id="rId10"/>
    </p:custData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https://d.book118.com/646151012230010055</a:t>
            </a:r>
          </a:p>
        </p:txBody>
      </p:sp>
    </p:spTree>
  </p:cSld>
  <p:clrMapOvr>
    <a:masterClrMapping/>
  </p:clrMapOvr>
  <p:transition/>
  <p:timing/>
</p:sld>
</file>

<file path=ppt/tags/tag1.xml><?xml version="1.0" encoding="utf-8"?>
<p:tagLst xmlns:p="http://schemas.openxmlformats.org/presentationml/2006/main">
  <p:tag name="KSO_WM_ASSEMBLE_CHIP_INDEX" val="4ed519dc74f5422794ba784262847fda"/>
  <p:tag name="KSO_WM_BEAUTIFY_FLAG" val="#wm#"/>
  <p:tag name="KSO_WM_CHIP_FILLAREA_FILL_RULE" val="{&quot;fill_align&quot;:&quot;cm&quot;,&quot;fill_effect&quot;:[],&quot;fill_mode&quot;:&quot;adaptive&quot;,&quot;sacle_strategy&quot;:&quot;stretch&quot;}"/>
  <p:tag name="KSO_WM_CHIP_GROUPID" val="5fa0fd07a8fc48be8080e791"/>
  <p:tag name="KSO_WM_CHIP_XID" val="5fa0fd07a8fc48be8080e792"/>
  <p:tag name="KSO_WM_TAG_VERSION" val="1.0"/>
  <p:tag name="KSO_WM_TEMPLATE_CATEGORY" val="chip"/>
  <p:tag name="KSO_WM_TEMPLATE_INDEX" val="20201293"/>
  <p:tag name="KSO_WM_UNIT_COMPATIBLE" val="0"/>
  <p:tag name="KSO_WM_UNIT_DEC_AREA_ID" val="87fed009d2ac4cc6b2d08df403cd486f"/>
  <p:tag name="KSO_WM_UNIT_DEC_CHANGEPICRESERVED" val="1"/>
  <p:tag name="KSO_WM_UNIT_DEC_SUPPORTCHANGEPIC" val="0"/>
  <p:tag name="KSO_WM_UNIT_DECORATE_INFO" val=""/>
  <p:tag name="KSO_WM_UNIT_DIAGRAM_ISNUMVISUAL" val="0"/>
  <p:tag name="KSO_WM_UNIT_DIAGRAM_ISREFERUNIT" val="0"/>
  <p:tag name="KSO_WM_UNIT_HIGHLIGHT" val="0"/>
  <p:tag name="KSO_WM_UNIT_ID" val="chip20201293_1*i*1"/>
  <p:tag name="KSO_WM_UNIT_INDEX" val="1"/>
  <p:tag name="KSO_WM_UNIT_LAYERLEVEL" val="1"/>
  <p:tag name="KSO_WM_UNIT_SM_LIMIT_TYPE" val=""/>
  <p:tag name="KSO_WM_UNIT_SUBTYPE" val="u"/>
  <p:tag name="KSO_WM_UNIT_TYPE" val="i"/>
</p:tagLst>
</file>

<file path=ppt/tags/tag2.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ASSEMBLE_GROUPID" val="5fa0fd07a8fc48be8080e791"/>
  <p:tag name="KSO_WM_TEMPLATE_ASSEMBLE_XID" val="5fa10962a8fc48be8080f8ae"/>
  <p:tag name="KSO_WM_TEMPLATE_CATEGORY" val="custom"/>
  <p:tag name="KSO_WM_TEMPLATE_INDEX" val="20201293"/>
  <p:tag name="KSO_WM_UNIT_BLOCK" val="0"/>
  <p:tag name="KSO_WM_UNIT_COMPATIBLE" val="0"/>
  <p:tag name="KSO_WM_UNIT_DEC_AREA_ID" val="e94bd682be8b4418be03daacfb752d4c"/>
  <p:tag name="KSO_WM_UNIT_DEFAULT_FONT" val="24;60;4"/>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0"/>
  <p:tag name="KSO_WM_UNIT_PRESET_TEXT" val="创意品牌推广方案"/>
  <p:tag name="KSO_WM_UNIT_TEXT_FILL_FORE_SCHEMECOLOR_INDEX" val="13"/>
  <p:tag name="KSO_WM_UNIT_TEXT_FILL_FORE_SCHEMECOLOR_INDEX_BRIGHTNESS" val="0.15"/>
  <p:tag name="KSO_WM_UNIT_TEXT_FILL_TYPE" val="1"/>
  <p:tag name="KSO_WM_UNIT_TYPE" val="a"/>
  <p:tag name="KSO_WM_UNIT_VALUE" val="14"/>
</p:tagLst>
</file>

<file path=ppt/tags/tag3.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ASSEMBLE_GROUPID" val="5fa0fd07a8fc48be8080e791"/>
  <p:tag name="KSO_WM_TEMPLATE_ASSEMBLE_XID" val="5fa10962a8fc48be8080f8ae"/>
  <p:tag name="KSO_WM_TEMPLATE_CATEGORY" val="custom"/>
  <p:tag name="KSO_WM_TEMPLATE_INDEX" val="20201293"/>
  <p:tag name="KSO_WM_UNIT_BLOCK" val="0"/>
  <p:tag name="KSO_WM_UNIT_COMPATIBLE" val="0"/>
  <p:tag name="KSO_WM_UNIT_DEC_AREA_ID" val="bbcf2772b2c343209350ea40fe9b3f86"/>
  <p:tag name="KSO_WM_UNIT_DEFAULT_FONT" val="18;24;2"/>
  <p:tag name="KSO_WM_UNIT_DIAGRAM_ISNUMVISUAL" val="0"/>
  <p:tag name="KSO_WM_UNIT_DIAGRAM_ISREFERUNIT" val="0"/>
  <p:tag name="KSO_WM_UNIT_HIGHLIGHT" val="0"/>
  <p:tag name="KSO_WM_UNIT_ID" val="custom20201293_1*b*1"/>
  <p:tag name="KSO_WM_UNIT_INDEX" val="1"/>
  <p:tag name="KSO_WM_UNIT_ISCONTENTSTITLE" val="0"/>
  <p:tag name="KSO_WM_UNIT_ISNUMDGMTITLE" val="0"/>
  <p:tag name="KSO_WM_UNIT_LAYERLEVEL" val="1"/>
  <p:tag name="KSO_WM_UNIT_NOCLEAR" val="0"/>
  <p:tag name="KSO_WM_UNIT_PRESET_TEXT" val="此处添加副标题内容"/>
  <p:tag name="KSO_WM_UNIT_TEXT_FILL_FORE_SCHEMECOLOR_INDEX" val="13"/>
  <p:tag name="KSO_WM_UNIT_TEXT_FILL_FORE_SCHEMECOLOR_INDEX_BRIGHTNESS" val="0.35"/>
  <p:tag name="KSO_WM_UNIT_TEXT_FILL_TYPE" val="1"/>
  <p:tag name="KSO_WM_UNIT_TYPE" val="b"/>
  <p:tag name="KSO_WM_UNIT_VALUE" val="19"/>
</p:tagLst>
</file>

<file path=ppt/tags/tag4.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5.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6.xml><?xml version="1.0" encoding="utf-8"?>
<p:tagLst xmlns:p="http://schemas.openxmlformats.org/presentationml/2006/main">
  <p:tag name="KSO_WM_ASSEMBLE_CHIP_INDEX" val="e15ba83617d64fc6b109e9b981a2786d"/>
  <p:tag name="KSO_WM_BEAUTIFY_FLAG" val="#wm#"/>
  <p:tag name="KSO_WM_CHIP_FILLAREA_FILL_RULE" val="{&quot;fill_align&quot;:&quot;lm&quot;,&quot;fill_effect&quot;:[],&quot;fill_mode&quot;:&quot;adaptive&quot;,&quot;sacle_strategy&quot;:&quot;stretch&quot;}"/>
  <p:tag name="KSO_WM_CHIP_GROUPID" val="5fa0fd07a8fc48be8080e791"/>
  <p:tag name="KSO_WM_CHIP_XID" val="5fa0fd07a8fc48be8080e793"/>
  <p:tag name="KSO_WM_TAG_VERSION" val="1.0"/>
  <p:tag name="KSO_WM_TEMPLATE_CATEGORY" val="chip"/>
  <p:tag name="KSO_WM_TEMPLATE_INDEX" val="20201293"/>
  <p:tag name="KSO_WM_UNIT_COMPATIBLE" val="0"/>
  <p:tag name="KSO_WM_UNIT_DEC_AREA_ID" val="ab4ece2c928a4baaafb90c3c2e278ac4"/>
  <p:tag name="KSO_WM_UNIT_DECORATE_INFO" val=""/>
  <p:tag name="KSO_WM_UNIT_DIAGRAM_ISNUMVISUAL" val="0"/>
  <p:tag name="KSO_WM_UNIT_DIAGRAM_ISREFERUNIT" val="0"/>
  <p:tag name="KSO_WM_UNIT_HIGHLIGHT" val="0"/>
  <p:tag name="KSO_WM_UNIT_ID" val="chip20201293_2*i*1"/>
  <p:tag name="KSO_WM_UNIT_INDEX" val="1"/>
  <p:tag name="KSO_WM_UNIT_LAYERLEVEL" val="1"/>
  <p:tag name="KSO_WM_UNIT_SM_LIMIT_TYPE" val=""/>
  <p:tag name="KSO_WM_UNIT_SUBTYPE" val="t"/>
  <p:tag name="KSO_WM_UNIT_TYPE" val="i"/>
</p:tagLst>
</file>

<file path=ppt/tags/tag7.xml><?xml version="1.0" encoding="utf-8"?>
<p:tagLst xmlns:p="http://schemas.openxmlformats.org/presentationml/2006/main">
  <p:tag name="KSO_WM_ASSEMBLE_CHIP_INDEX" val="8da15b3f4ce2483da3539565a25eaaf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34f37ec0980f47a1af3b7d3af8ed1ab9"/>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8.xml><?xml version="1.0" encoding="utf-8"?>
<p:tagLst xmlns:p="http://schemas.openxmlformats.org/presentationml/2006/main">
  <p:tag name="KSO_WM_ASSEMBLE_CHIP_INDEX" val="362f32f05c4a4f00ab00d35837cf7c7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b886f1253c3b428282adae0639e94fbb"/>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9.xml><?xml version="1.0" encoding="utf-8"?>
<p:tagLst xmlns:p="http://schemas.openxmlformats.org/presentationml/2006/main">
  <p:tag name="KSO_WM_ASSEMBLE_CHIP_INDEX" val="82df27532dd14e25b7f604e27735c25a"/>
  <p:tag name="KSO_WM_BEAUTIFY_FLAG" val="#wm#"/>
  <p:tag name="KSO_WM_CHIP_FILLAREA_FILL_RULE" val="{&quot;fill_align&quot;:&quot;cm&quot;,&quot;fill_mode&quot;:&quot;adaptive&quot;,&quot;sacle_strategy&quot;:&quot;smart&quot;}"/>
  <p:tag name="KSO_WM_CHIP_GROUPID" val="5ebe41950ac41c4a0a525618"/>
  <p:tag name="KSO_WM_CHIP_XID" val="5ebe41950ac41c4a0a525619"/>
  <p:tag name="KSO_WM_TAG_VERSION" val="1.0"/>
  <p:tag name="KSO_WM_TEMPLATE_ASSEMBLE_GROUPID" val="5fa0fd07a8fc48be8080e791"/>
  <p:tag name="KSO_WM_TEMPLATE_ASSEMBLE_XID" val="5fa10962a8fc48be8080f8a9"/>
  <p:tag name="KSO_WM_TEMPLATE_CATEGORY" val="custom"/>
  <p:tag name="KSO_WM_TEMPLATE_INDEX" val="20201293"/>
  <p:tag name="KSO_WM_UNIT_BLOCK" val="0"/>
  <p:tag name="KSO_WM_UNIT_COMPATIBLE" val="0"/>
  <p:tag name="KSO_WM_UNIT_DEC_AREA_ID" val="babe2e0cd4c342568048a050fb317af6"/>
  <p:tag name="KSO_WM_UNIT_DEFAULT_FONT" val="24;32;2"/>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TEXT_FILL_FORE_SCHEMECOLOR_INDEX" val="13"/>
  <p:tag name="KSO_WM_UNIT_TEXT_FILL_FORE_SCHEMECOLOR_INDEX_BRIGHTNESS" val="0.15"/>
  <p:tag name="KSO_WM_UNIT_TEXT_FILL_TYPE" val="1"/>
  <p:tag name="KSO_WM_UNIT_TYPE" val="a"/>
  <p:tag name="KSO_WM_UNIT_VALUE" val="19"/>
</p:tagLst>
</file>

<file path=ppt/tags/tag10.xml><?xml version="1.0" encoding="utf-8"?>
<p:tagLst xmlns:p="http://schemas.openxmlformats.org/presentationml/2006/main">
  <p:tag name="KSO_WM_ASSEMBLE_CHIP_INDEX" val="82df27532dd14e25b7f604e27735c25a"/>
  <p:tag name="KSO_WM_BEAUTIFY_FLAG" val="#wm#"/>
  <p:tag name="KSO_WM_CHIP_FILLAREA_FILL_RULE" val="{&quot;fill_align&quot;:&quot;cm&quot;,&quot;fill_mode&quot;:&quot;adaptive&quot;,&quot;sacle_strategy&quot;:&quot;smart&quot;}"/>
  <p:tag name="KSO_WM_CHIP_GROUPID" val="5ebe41950ac41c4a0a525618"/>
  <p:tag name="KSO_WM_CHIP_XID" val="5ebe41950ac41c4a0a525619"/>
  <p:tag name="KSO_WM_TAG_VERSION" val="1.0"/>
  <p:tag name="KSO_WM_TEMPLATE_ASSEMBLE_GROUPID" val="5fa0fd07a8fc48be8080e791"/>
  <p:tag name="KSO_WM_TEMPLATE_ASSEMBLE_XID" val="5fa10962a8fc48be8080f8a9"/>
  <p:tag name="KSO_WM_TEMPLATE_CATEGORY" val="custom"/>
  <p:tag name="KSO_WM_TEMPLATE_INDEX" val="20201293"/>
  <p:tag name="KSO_WM_UNIT_BLOCK" val="0"/>
  <p:tag name="KSO_WM_UNIT_COMPATIBLE" val="0"/>
  <p:tag name="KSO_WM_UNIT_DEC_AREA_ID" val="7a8c00639c474901b56d9777ab95a400"/>
  <p:tag name="KSO_WM_UNIT_DEFAULT_FONT" val="14;16;2"/>
  <p:tag name="KSO_WM_UNIT_DIAGRAM_ISNUMVISUAL" val="0"/>
  <p:tag name="KSO_WM_UNIT_DIAGRAM_ISREFERUNIT" val="0"/>
  <p:tag name="KSO_WM_UNIT_HIGHLIGHT" val="0"/>
  <p:tag name="KSO_WM_UNIT_ID" val="custom20201293_1*b*1"/>
  <p:tag name="KSO_WM_UNIT_INDEX" val="1"/>
  <p:tag name="KSO_WM_UNIT_ISCONTENTSTITLE" val="0"/>
  <p:tag name="KSO_WM_UNIT_ISNUMDGMTITLE" val="0"/>
  <p:tag name="KSO_WM_UNIT_LAYERLEVEL" val="1"/>
  <p:tag name="KSO_WM_UNIT_NOCLEAR" val="0"/>
  <p:tag name="KSO_WM_UNIT_PRESET_TEXT" val="单击此处输入你的正文，文字是您思想的提炼，为了最终演示发布的良好效果。"/>
  <p:tag name="KSO_WM_UNIT_TEXT_FILL_FORE_SCHEMECOLOR_INDEX" val="13"/>
  <p:tag name="KSO_WM_UNIT_TEXT_FILL_FORE_SCHEMECOLOR_INDEX_BRIGHTNESS" val="0.35"/>
  <p:tag name="KSO_WM_UNIT_TEXT_FILL_TYPE" val="1"/>
  <p:tag name="KSO_WM_UNIT_TYPE" val="b"/>
  <p:tag name="KSO_WM_UNIT_VALUE" val="165"/>
</p:tagLst>
</file>

<file path=ppt/tags/tag11.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2.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1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15.xml><?xml version="1.0" encoding="utf-8"?>
<p:tagLst xmlns:p="http://schemas.openxmlformats.org/presentationml/2006/main">
  <p:tag name="KSO_WM_ASSEMBLE_CHIP_INDEX" val="fd81a4c5f14149d8af6cd44c0f242661"/>
  <p:tag name="KSO_WM_BEAUTIFY_FLAG" val="#wm#"/>
  <p:tag name="KSO_WM_CHIP_FILLAREA_FILL_RULE" val="{&quot;fill_align&quot;:&quot;rm&quot;,&quot;fill_effect&quot;:[],&quot;fill_mode&quot;:&quot;adaptive&quot;,&quot;sacle_strategy&quot;:&quot;stretch&quot;}"/>
  <p:tag name="KSO_WM_CHIP_GROUPID" val="5fa0fd07a8fc48be8080e791"/>
  <p:tag name="KSO_WM_CHIP_XID" val="5fa0fd07a8fc48be8080e793"/>
  <p:tag name="KSO_WM_TAG_VERSION" val="1.0"/>
  <p:tag name="KSO_WM_TEMPLATE_CATEGORY" val="chip"/>
  <p:tag name="KSO_WM_TEMPLATE_INDEX" val="20201293"/>
  <p:tag name="KSO_WM_UNIT_COMPATIBLE" val="0"/>
  <p:tag name="KSO_WM_UNIT_DEC_AREA_ID" val="71da2df21867433a8785a6e49e807f6e"/>
  <p:tag name="KSO_WM_UNIT_DECORATE_INFO" val=""/>
  <p:tag name="KSO_WM_UNIT_DIAGRAM_ISNUMVISUAL" val="0"/>
  <p:tag name="KSO_WM_UNIT_DIAGRAM_ISREFERUNIT" val="0"/>
  <p:tag name="KSO_WM_UNIT_HIGHLIGHT" val="0"/>
  <p:tag name="KSO_WM_UNIT_ID" val="chip20201293_2*i*1"/>
  <p:tag name="KSO_WM_UNIT_INDEX" val="1"/>
  <p:tag name="KSO_WM_UNIT_LAYERLEVEL" val="1"/>
  <p:tag name="KSO_WM_UNIT_SM_LIMIT_TYPE" val=""/>
  <p:tag name="KSO_WM_UNIT_SUBTYPE" val="t"/>
  <p:tag name="KSO_WM_UNIT_TYPE" val="i"/>
</p:tagLst>
</file>

<file path=ppt/tags/tag16.xml><?xml version="1.0" encoding="utf-8"?>
<p:tagLst xmlns:p="http://schemas.openxmlformats.org/presentationml/2006/main">
  <p:tag name="KSO_WM_ASSEMBLE_CHIP_INDEX" val="80d7ca7f5f494a319fe07cece3ce117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26a788a8b837421390fb74640dd3386e"/>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7.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18.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19.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20.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21.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22.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23.xml><?xml version="1.0" encoding="utf-8"?>
<p:tagLst xmlns:p="http://schemas.openxmlformats.org/presentationml/2006/main">
  <p:tag name="KSO_WM_ASSEMBLE_CHIP_INDEX" val="4ed519dc74f5422794ba784262847fda"/>
  <p:tag name="KSO_WM_BEAUTIFY_FLAG" val="#wm#"/>
  <p:tag name="KSO_WM_CHIP_FILLAREA_FILL_RULE" val="{&quot;fill_align&quot;:&quot;cm&quot;,&quot;fill_effect&quot;:[],&quot;fill_mode&quot;:&quot;adaptive&quot;,&quot;sacle_strategy&quot;:&quot;stretch&quot;}"/>
  <p:tag name="KSO_WM_CHIP_GROUPID" val="5fa0fd07a8fc48be8080e791"/>
  <p:tag name="KSO_WM_CHIP_XID" val="5fa0fd07a8fc48be8080e792"/>
  <p:tag name="KSO_WM_TAG_VERSION" val="1.0"/>
  <p:tag name="KSO_WM_TEMPLATE_CATEGORY" val="chip"/>
  <p:tag name="KSO_WM_TEMPLATE_INDEX" val="20201293"/>
  <p:tag name="KSO_WM_UNIT_COMPATIBLE" val="0"/>
  <p:tag name="KSO_WM_UNIT_DEC_AREA_ID" val="87fed009d2ac4cc6b2d08df403cd486f"/>
  <p:tag name="KSO_WM_UNIT_DEC_CHANGEPICRESERVED" val="1"/>
  <p:tag name="KSO_WM_UNIT_DEC_SUPPORTCHANGEPIC" val="0"/>
  <p:tag name="KSO_WM_UNIT_DECORATE_INFO" val=""/>
  <p:tag name="KSO_WM_UNIT_DIAGRAM_ISNUMVISUAL" val="0"/>
  <p:tag name="KSO_WM_UNIT_DIAGRAM_ISREFERUNIT" val="0"/>
  <p:tag name="KSO_WM_UNIT_HIGHLIGHT" val="0"/>
  <p:tag name="KSO_WM_UNIT_ID" val="chip20201293_1*i*1"/>
  <p:tag name="KSO_WM_UNIT_INDEX" val="1"/>
  <p:tag name="KSO_WM_UNIT_LAYERLEVEL" val="1"/>
  <p:tag name="KSO_WM_UNIT_SM_LIMIT_TYPE" val=""/>
  <p:tag name="KSO_WM_UNIT_SUBTYPE" val="u"/>
  <p:tag name="KSO_WM_UNIT_TYPE" val="i"/>
</p:tagLst>
</file>

<file path=ppt/tags/tag24.xml><?xml version="1.0" encoding="utf-8"?>
<p:tagLst xmlns:p="http://schemas.openxmlformats.org/presentationml/2006/main">
  <p:tag name="KSO_WM_ASSEMBLE_CHIP_INDEX" val="929c46263b774243b778b3be232cdc81"/>
  <p:tag name="KSO_WM_BEAUTIFY_FLAG" val="#wm#"/>
  <p:tag name="KSO_WM_CHIP_FILLAREA_FILL_RULE" val="{&quot;fill_align&quot;:&quot;cm&quot;,&quot;fill_mode&quot;:&quot;adaptive&quot;,&quot;sacle_strategy&quot;:&quot;smart&quot;}"/>
  <p:tag name="KSO_WM_CHIP_GROUPID" val="5ebe4d230ac41c4a0a525649"/>
  <p:tag name="KSO_WM_CHIP_XID" val="5ebe4d230ac41c4a0a52564a"/>
  <p:tag name="KSO_WM_TAG_VERSION" val="1.0"/>
  <p:tag name="KSO_WM_TEMPLATE_ASSEMBLE_GROUPID" val="5fa0fd07a8fc48be8080e791"/>
  <p:tag name="KSO_WM_TEMPLATE_ASSEMBLE_XID" val="5fa10962a8fc48be8080f8c4"/>
  <p:tag name="KSO_WM_TEMPLATE_CATEGORY" val="custom"/>
  <p:tag name="KSO_WM_TEMPLATE_INDEX" val="20201293"/>
  <p:tag name="KSO_WM_UNIT_BLOCK" val="0"/>
  <p:tag name="KSO_WM_UNIT_COMPATIBLE" val="0"/>
  <p:tag name="KSO_WM_UNIT_DEC_AREA_ID" val="96d83f363bcc494ea61ee02635dd7cf8"/>
  <p:tag name="KSO_WM_UNIT_DEFAULT_FONT" val="18;24;2"/>
  <p:tag name="KSO_WM_UNIT_DIAGRAM_ISNUMVISUAL" val="0"/>
  <p:tag name="KSO_WM_UNIT_DIAGRAM_ISREFERUNIT" val="0"/>
  <p:tag name="KSO_WM_UNIT_HIGHLIGHT" val="0"/>
  <p:tag name="KSO_WM_UNIT_ID" val="custom20201293_1*b*1"/>
  <p:tag name="KSO_WM_UNIT_INDEX" val="1"/>
  <p:tag name="KSO_WM_UNIT_ISCONTENTSTITLE" val="0"/>
  <p:tag name="KSO_WM_UNIT_ISNUMDGMTITLE" val="0"/>
  <p:tag name="KSO_WM_UNIT_LAYERLEVEL" val="1"/>
  <p:tag name="KSO_WM_UNIT_NOCLEAR" val="0"/>
  <p:tag name="KSO_WM_UNIT_PRESET_TEXT" val="单击此处添加副标题内容"/>
  <p:tag name="KSO_WM_UNIT_TEXT_FILL_FORE_SCHEMECOLOR_INDEX" val="13"/>
  <p:tag name="KSO_WM_UNIT_TEXT_FILL_FORE_SCHEMECOLOR_INDEX_BRIGHTNESS" val="0.35"/>
  <p:tag name="KSO_WM_UNIT_TEXT_FILL_TYPE" val="1"/>
  <p:tag name="KSO_WM_UNIT_TYPE" val="b"/>
  <p:tag name="KSO_WM_UNIT_VALUE" val="18"/>
</p:tagLst>
</file>

<file path=ppt/tags/tag25.xml><?xml version="1.0" encoding="utf-8"?>
<p:tagLst xmlns:p="http://schemas.openxmlformats.org/presentationml/2006/main">
  <p:tag name="KSO_WM_ASSEMBLE_CHIP_INDEX" val="929c46263b774243b778b3be232cdc81"/>
  <p:tag name="KSO_WM_BEAUTIFY_FLAG" val="#wm#"/>
  <p:tag name="KSO_WM_CHIP_FILLAREA_FILL_RULE" val="{&quot;fill_align&quot;:&quot;cm&quot;,&quot;fill_mode&quot;:&quot;adaptive&quot;,&quot;sacle_strategy&quot;:&quot;smart&quot;}"/>
  <p:tag name="KSO_WM_CHIP_GROUPID" val="5ebe4d230ac41c4a0a525649"/>
  <p:tag name="KSO_WM_CHIP_XID" val="5ebe4d230ac41c4a0a52564a"/>
  <p:tag name="KSO_WM_TAG_VERSION" val="1.0"/>
  <p:tag name="KSO_WM_TEMPLATE_ASSEMBLE_GROUPID" val="5fa0fd07a8fc48be8080e791"/>
  <p:tag name="KSO_WM_TEMPLATE_ASSEMBLE_XID" val="5fa10962a8fc48be8080f8c4"/>
  <p:tag name="KSO_WM_TEMPLATE_CATEGORY" val="custom"/>
  <p:tag name="KSO_WM_TEMPLATE_INDEX" val="20201293"/>
  <p:tag name="KSO_WM_UNIT_BLOCK" val="0"/>
  <p:tag name="KSO_WM_UNIT_COMPATIBLE" val="0"/>
  <p:tag name="KSO_WM_UNIT_DEC_AREA_ID" val="a5f8170114864349bad27e18bf193b90"/>
  <p:tag name="KSO_WM_UNIT_DEFAULT_FONT" val="60;74;4"/>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1"/>
  <p:tag name="KSO_WM_UNIT_PRESET_TEXT" val="谢谢观看"/>
  <p:tag name="KSO_WM_UNIT_TEXT_FILL_FORE_SCHEMECOLOR_INDEX" val="13"/>
  <p:tag name="KSO_WM_UNIT_TEXT_FILL_FORE_SCHEMECOLOR_INDEX_BRIGHTNESS" val="0.15"/>
  <p:tag name="KSO_WM_UNIT_TEXT_FILL_TYPE" val="1"/>
  <p:tag name="KSO_WM_UNIT_TYPE" val="a"/>
  <p:tag name="KSO_WM_UNIT_VALUE" val="6"/>
</p:tagLst>
</file>

<file path=ppt/tags/tag26.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7.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8.xml><?xml version="1.0" encoding="utf-8"?>
<p:tagLst xmlns:p="http://schemas.openxmlformats.org/presentationml/2006/main">
  <p:tag name="KSO_WM_SLIDE_BACKGROUND_TYPE" val="general"/>
</p:tagLst>
</file>

<file path=ppt/tags/tag29.xml><?xml version="1.0" encoding="utf-8"?>
<p:tagLst xmlns:p="http://schemas.openxmlformats.org/presentationml/2006/main">
  <p:tag name="KSO_WM_SLIDE_BACKGROUND_TYPE" val="general"/>
</p:tagLst>
</file>

<file path=ppt/tags/tag30.xml><?xml version="1.0" encoding="utf-8"?>
<p:tagLst xmlns:p="http://schemas.openxmlformats.org/presentationml/2006/main">
  <p:tag name="KSO_WM_SLIDE_BACKGROUND_TYPE" val="general"/>
</p:tagLst>
</file>

<file path=ppt/tags/tag31.xml><?xml version="1.0" encoding="utf-8"?>
<p:tagLst xmlns:p="http://schemas.openxmlformats.org/presentationml/2006/main">
  <p:tag name="KSO_WM_SLIDE_BACKGROUND_TYPE" val="general"/>
</p:tagLst>
</file>

<file path=ppt/tags/tag32.xml><?xml version="1.0" encoding="utf-8"?>
<p:tagLst xmlns:p="http://schemas.openxmlformats.org/presentationml/2006/main">
  <p:tag name="KSO_WM_ASSEMBLE_CHIP_INDEX" val="ca46edf111714b50a52e157a8204f32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frame"/>
  <p:tag name="KSO_WM_TAG_VERSION" val="1.0"/>
  <p:tag name="KSO_WM_TEMPLATE_CATEGORY" val="chip"/>
  <p:tag name="KSO_WM_TEMPLATE_INDEX" val="20201293"/>
  <p:tag name="KSO_WM_UNIT_COMPATIBLE" val="0"/>
  <p:tag name="KSO_WM_UNIT_DEC_AREA_ID" val="6f85697011dd4c36953a7afb80b62e6d"/>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33.xml><?xml version="1.0" encoding="utf-8"?>
<p:tagLst xmlns:p="http://schemas.openxmlformats.org/presentationml/2006/main">
  <p:tag name="KSO_WM_ASSEMBLE_CHIP_INDEX" val="74c6c9ef86c441ffa4c6c1da9248515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frame"/>
  <p:tag name="KSO_WM_TAG_VERSION" val="1.0"/>
  <p:tag name="KSO_WM_TEMPLATE_CATEGORY" val="chip"/>
  <p:tag name="KSO_WM_TEMPLATE_INDEX" val="20201293"/>
  <p:tag name="KSO_WM_UNIT_COMPATIBLE" val="0"/>
  <p:tag name="KSO_WM_UNIT_DEC_AREA_ID" val="86ab4b764f084da0b0502715ef32d348"/>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34.xml><?xml version="1.0" encoding="utf-8"?>
<p:tagLst xmlns:p="http://schemas.openxmlformats.org/presentationml/2006/main">
  <p:tag name="KSO_WM_ASSEMBLE_CHIP_INDEX" val="b95f201a57ca4aad8084c553c63b0aa9"/>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frame"/>
  <p:tag name="KSO_WM_TAG_VERSION" val="1.0"/>
  <p:tag name="KSO_WM_TEMPLATE_CATEGORY" val="chip"/>
  <p:tag name="KSO_WM_TEMPLATE_INDEX" val="20201293"/>
  <p:tag name="KSO_WM_UNIT_COMPATIBLE" val="0"/>
  <p:tag name="KSO_WM_UNIT_DEC_AREA_ID" val="20a7f9f60f3246429387fc233527e96f"/>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35.xml><?xml version="1.0" encoding="utf-8"?>
<p:tagLst xmlns:p="http://schemas.openxmlformats.org/presentationml/2006/main">
  <p:tag name="KSO_WM_SLIDE_BACKGROUND_TYPE" val="frame"/>
</p:tagLst>
</file>

<file path=ppt/tags/tag36.xml><?xml version="1.0" encoding="utf-8"?>
<p:tagLst xmlns:p="http://schemas.openxmlformats.org/presentationml/2006/main">
  <p:tag name="KSO_WM_SLIDE_BACKGROUND_TYPE" val="frame"/>
</p:tagLst>
</file>

<file path=ppt/tags/tag37.xml><?xml version="1.0" encoding="utf-8"?>
<p:tagLst xmlns:p="http://schemas.openxmlformats.org/presentationml/2006/main">
  <p:tag name="KSO_WM_SLIDE_BACKGROUND_TYPE" val="frame"/>
</p:tagLst>
</file>

<file path=ppt/tags/tag38.xml><?xml version="1.0" encoding="utf-8"?>
<p:tagLst xmlns:p="http://schemas.openxmlformats.org/presentationml/2006/main">
  <p:tag name="KSO_WM_SLIDE_BACKGROUND_TYPE" val="frame"/>
</p:tagLst>
</file>

<file path=ppt/tags/tag39.xml><?xml version="1.0" encoding="utf-8"?>
<p:tagLst xmlns:p="http://schemas.openxmlformats.org/presentationml/2006/main">
  <p:tag name="KSO_WM_SLIDE_BACKGROUND_TYPE" val="frame"/>
</p:tagLst>
</file>

<file path=ppt/tags/tag40.xml><?xml version="1.0" encoding="utf-8"?>
<p:tagLst xmlns:p="http://schemas.openxmlformats.org/presentationml/2006/main">
  <p:tag name="KSO_WM_ASSEMBLE_CHIP_INDEX" val="e977b0a7ba2e438cb853c03727ed2470"/>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leftRight"/>
  <p:tag name="KSO_WM_TAG_VERSION" val="1.0"/>
  <p:tag name="KSO_WM_TEMPLATE_CATEGORY" val="chip"/>
  <p:tag name="KSO_WM_TEMPLATE_INDEX" val="20201293"/>
  <p:tag name="KSO_WM_UNIT_COMPATIBLE" val="0"/>
  <p:tag name="KSO_WM_UNIT_DEC_AREA_ID" val="1d59e8ea84f849ada1bcf878678826e4"/>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41.xml><?xml version="1.0" encoding="utf-8"?>
<p:tagLst xmlns:p="http://schemas.openxmlformats.org/presentationml/2006/main">
  <p:tag name="KSO_WM_ASSEMBLE_CHIP_INDEX" val="02b7eab650cc40d39006fce446f7fe43"/>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leftRight"/>
  <p:tag name="KSO_WM_TAG_VERSION" val="1.0"/>
  <p:tag name="KSO_WM_TEMPLATE_CATEGORY" val="chip"/>
  <p:tag name="KSO_WM_TEMPLATE_INDEX" val="20201293"/>
  <p:tag name="KSO_WM_UNIT_COMPATIBLE" val="0"/>
  <p:tag name="KSO_WM_UNIT_DEC_AREA_ID" val="2a643f70f90349f49bd0b4e8a8c3011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42.xml><?xml version="1.0" encoding="utf-8"?>
<p:tagLst xmlns:p="http://schemas.openxmlformats.org/presentationml/2006/main">
  <p:tag name="KSO_WM_ASSEMBLE_CHIP_INDEX" val="f33360b5c486479486f189883183c53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leftRight"/>
  <p:tag name="KSO_WM_TAG_VERSION" val="1.0"/>
  <p:tag name="KSO_WM_TEMPLATE_CATEGORY" val="chip"/>
  <p:tag name="KSO_WM_TEMPLATE_INDEX" val="20201293"/>
  <p:tag name="KSO_WM_UNIT_COMPATIBLE" val="0"/>
  <p:tag name="KSO_WM_UNIT_DEC_AREA_ID" val="0130ad08a7fd42a3ba645fd34681ba96"/>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43.xml><?xml version="1.0" encoding="utf-8"?>
<p:tagLst xmlns:p="http://schemas.openxmlformats.org/presentationml/2006/main">
  <p:tag name="KSO_WM_SLIDE_BACKGROUND_TYPE" val="leftRight"/>
</p:tagLst>
</file>

<file path=ppt/tags/tag44.xml><?xml version="1.0" encoding="utf-8"?>
<p:tagLst xmlns:p="http://schemas.openxmlformats.org/presentationml/2006/main">
  <p:tag name="KSO_WM_SLIDE_BACKGROUND_TYPE" val="leftRight"/>
</p:tagLst>
</file>

<file path=ppt/tags/tag45.xml><?xml version="1.0" encoding="utf-8"?>
<p:tagLst xmlns:p="http://schemas.openxmlformats.org/presentationml/2006/main">
  <p:tag name="KSO_WM_SLIDE_BACKGROUND_TYPE" val="leftRight"/>
</p:tagLst>
</file>

<file path=ppt/tags/tag46.xml><?xml version="1.0" encoding="utf-8"?>
<p:tagLst xmlns:p="http://schemas.openxmlformats.org/presentationml/2006/main">
  <p:tag name="KSO_WM_SLIDE_BACKGROUND_TYPE" val="leftRight"/>
</p:tagLst>
</file>

<file path=ppt/tags/tag47.xml><?xml version="1.0" encoding="utf-8"?>
<p:tagLst xmlns:p="http://schemas.openxmlformats.org/presentationml/2006/main">
  <p:tag name="KSO_WM_SLIDE_BACKGROUND_TYPE" val="leftRight"/>
</p:tagLst>
</file>

<file path=ppt/tags/tag48.xml><?xml version="1.0" encoding="utf-8"?>
<p:tagLst xmlns:p="http://schemas.openxmlformats.org/presentationml/2006/main">
  <p:tag name="KSO_WM_SLIDE_BACKGROUND_TYPE" val="leftRight"/>
</p:tagLst>
</file>

<file path=ppt/tags/tag49.xml><?xml version="1.0" encoding="utf-8"?>
<p:tagLst xmlns:p="http://schemas.openxmlformats.org/presentationml/2006/main">
  <p:tag name="KSO_WM_ASSEMBLE_CHIP_INDEX" val="29a7da2a7710452499ce906a6815b25a"/>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topBottom"/>
  <p:tag name="KSO_WM_TAG_VERSION" val="1.0"/>
  <p:tag name="KSO_WM_TEMPLATE_CATEGORY" val="chip"/>
  <p:tag name="KSO_WM_TEMPLATE_INDEX" val="20201293"/>
  <p:tag name="KSO_WM_UNIT_COMPATIBLE" val="0"/>
  <p:tag name="KSO_WM_UNIT_DEC_AREA_ID" val="9ce9fcbcdd454ec6b7cb78105b003fd3"/>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50.xml><?xml version="1.0" encoding="utf-8"?>
<p:tagLst xmlns:p="http://schemas.openxmlformats.org/presentationml/2006/main">
  <p:tag name="KSO_WM_ASSEMBLE_CHIP_INDEX" val="58d234d209be4976b2e0cf01005a0ef0"/>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topBottom"/>
  <p:tag name="KSO_WM_TAG_VERSION" val="1.0"/>
  <p:tag name="KSO_WM_TEMPLATE_CATEGORY" val="chip"/>
  <p:tag name="KSO_WM_TEMPLATE_INDEX" val="20201293"/>
  <p:tag name="KSO_WM_UNIT_COMPATIBLE" val="0"/>
  <p:tag name="KSO_WM_UNIT_DEC_AREA_ID" val="bb1dbd7aca9e40908e1e17eb10411702"/>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51.xml><?xml version="1.0" encoding="utf-8"?>
<p:tagLst xmlns:p="http://schemas.openxmlformats.org/presentationml/2006/main">
  <p:tag name="KSO_WM_ASSEMBLE_CHIP_INDEX" val="f5a2004ac49b4bb69c57f8a02a26ca3c"/>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topBottom"/>
  <p:tag name="KSO_WM_TAG_VERSION" val="1.0"/>
  <p:tag name="KSO_WM_TEMPLATE_CATEGORY" val="chip"/>
  <p:tag name="KSO_WM_TEMPLATE_INDEX" val="20201293"/>
  <p:tag name="KSO_WM_UNIT_COMPATIBLE" val="0"/>
  <p:tag name="KSO_WM_UNIT_DEC_AREA_ID" val="e002303fbfca4df79512f67617623bff"/>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52.xml><?xml version="1.0" encoding="utf-8"?>
<p:tagLst xmlns:p="http://schemas.openxmlformats.org/presentationml/2006/main">
  <p:tag name="KSO_WM_SLIDE_BACKGROUND_TYPE" val="topBottom"/>
</p:tagLst>
</file>

<file path=ppt/tags/tag53.xml><?xml version="1.0" encoding="utf-8"?>
<p:tagLst xmlns:p="http://schemas.openxmlformats.org/presentationml/2006/main">
  <p:tag name="KSO_WM_SLIDE_BACKGROUND_TYPE" val="topBottom"/>
</p:tagLst>
</file>

<file path=ppt/tags/tag54.xml><?xml version="1.0" encoding="utf-8"?>
<p:tagLst xmlns:p="http://schemas.openxmlformats.org/presentationml/2006/main">
  <p:tag name="KSO_WM_SLIDE_BACKGROUND_TYPE" val="topBottom"/>
</p:tagLst>
</file>

<file path=ppt/tags/tag55.xml><?xml version="1.0" encoding="utf-8"?>
<p:tagLst xmlns:p="http://schemas.openxmlformats.org/presentationml/2006/main">
  <p:tag name="KSO_WM_SLIDE_BACKGROUND_TYPE" val="topBottom"/>
</p:tagLst>
</file>

<file path=ppt/tags/tag56.xml><?xml version="1.0" encoding="utf-8"?>
<p:tagLst xmlns:p="http://schemas.openxmlformats.org/presentationml/2006/main">
  <p:tag name="KSO_WM_SLIDE_BACKGROUND_TYPE" val="topBottom"/>
</p:tagLst>
</file>

<file path=ppt/tags/tag57.xml><?xml version="1.0" encoding="utf-8"?>
<p:tagLst xmlns:p="http://schemas.openxmlformats.org/presentationml/2006/main">
  <p:tag name="KSO_WM_SLIDE_BACKGROUND_TYPE" val="topBottom"/>
</p:tagLst>
</file>

<file path=ppt/tags/tag58.xml><?xml version="1.0" encoding="utf-8"?>
<p:tagLst xmlns:p="http://schemas.openxmlformats.org/presentationml/2006/main">
  <p:tag name="KSO_WM_ASSEMBLE_CHIP_INDEX" val="1fc67831cb5a49c892673ec7cdbcd031"/>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bottomTop"/>
  <p:tag name="KSO_WM_TAG_VERSION" val="1.0"/>
  <p:tag name="KSO_WM_TEMPLATE_CATEGORY" val="chip"/>
  <p:tag name="KSO_WM_TEMPLATE_INDEX" val="20201293"/>
  <p:tag name="KSO_WM_UNIT_COMPATIBLE" val="0"/>
  <p:tag name="KSO_WM_UNIT_DEC_AREA_ID" val="fb223afda20e4bc98e7e527da0d40614"/>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59.xml><?xml version="1.0" encoding="utf-8"?>
<p:tagLst xmlns:p="http://schemas.openxmlformats.org/presentationml/2006/main">
  <p:tag name="KSO_WM_ASSEMBLE_CHIP_INDEX" val="ae053a95a3884383997281928459716d"/>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bottomTop"/>
  <p:tag name="KSO_WM_TAG_VERSION" val="1.0"/>
  <p:tag name="KSO_WM_TEMPLATE_CATEGORY" val="chip"/>
  <p:tag name="KSO_WM_TEMPLATE_INDEX" val="20201293"/>
  <p:tag name="KSO_WM_UNIT_COMPATIBLE" val="0"/>
  <p:tag name="KSO_WM_UNIT_DEC_AREA_ID" val="43ced91df8614865bce67ad2c5869386"/>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60.xml><?xml version="1.0" encoding="utf-8"?>
<p:tagLst xmlns:p="http://schemas.openxmlformats.org/presentationml/2006/main">
  <p:tag name="KSO_WM_ASSEMBLE_CHIP_INDEX" val="56ee6a1a3283454ab095ea878c93175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bottomTop"/>
  <p:tag name="KSO_WM_TAG_VERSION" val="1.0"/>
  <p:tag name="KSO_WM_TEMPLATE_CATEGORY" val="chip"/>
  <p:tag name="KSO_WM_TEMPLATE_INDEX" val="20201293"/>
  <p:tag name="KSO_WM_UNIT_COMPATIBLE" val="0"/>
  <p:tag name="KSO_WM_UNIT_DEC_AREA_ID" val="18b5cfe565f84a319a39b55186d91e5d"/>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61.xml><?xml version="1.0" encoding="utf-8"?>
<p:tagLst xmlns:p="http://schemas.openxmlformats.org/presentationml/2006/main">
  <p:tag name="KSO_WM_SLIDE_BACKGROUND_TYPE" val="bottomTop"/>
</p:tagLst>
</file>

<file path=ppt/tags/tag62.xml><?xml version="1.0" encoding="utf-8"?>
<p:tagLst xmlns:p="http://schemas.openxmlformats.org/presentationml/2006/main">
  <p:tag name="KSO_WM_SLIDE_BACKGROUND_TYPE" val="bottomTop"/>
</p:tagLst>
</file>

<file path=ppt/tags/tag63.xml><?xml version="1.0" encoding="utf-8"?>
<p:tagLst xmlns:p="http://schemas.openxmlformats.org/presentationml/2006/main">
  <p:tag name="KSO_WM_SLIDE_BACKGROUND_TYPE" val="bottomTop"/>
</p:tagLst>
</file>

<file path=ppt/tags/tag64.xml><?xml version="1.0" encoding="utf-8"?>
<p:tagLst xmlns:p="http://schemas.openxmlformats.org/presentationml/2006/main">
  <p:tag name="KSO_WM_SLIDE_BACKGROUND_TYPE" val="bottomTop"/>
</p:tagLst>
</file>

<file path=ppt/tags/tag65.xml><?xml version="1.0" encoding="utf-8"?>
<p:tagLst xmlns:p="http://schemas.openxmlformats.org/presentationml/2006/main">
  <p:tag name="KSO_WM_SLIDE_BACKGROUND_TYPE" val="bottomTop"/>
</p:tagLst>
</file>

<file path=ppt/tags/tag66.xml><?xml version="1.0" encoding="utf-8"?>
<p:tagLst xmlns:p="http://schemas.openxmlformats.org/presentationml/2006/main">
  <p:tag name="KSO_WM_SLIDE_BACKGROUND_TYPE" val="bottomTop"/>
</p:tagLst>
</file>

<file path=ppt/tags/tag67.xml><?xml version="1.0" encoding="utf-8"?>
<p:tagLst xmlns:p="http://schemas.openxmlformats.org/presentationml/2006/main">
  <p:tag name="KSO_WM_ASSEMBLE_CHIP_INDEX" val="6ae098f97e7544f99dcde5a345b84b25"/>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navigation"/>
  <p:tag name="KSO_WM_TAG_VERSION" val="1.0"/>
  <p:tag name="KSO_WM_TEMPLATE_CATEGORY" val="chip"/>
  <p:tag name="KSO_WM_TEMPLATE_INDEX" val="20201293"/>
  <p:tag name="KSO_WM_UNIT_COMPATIBLE" val="0"/>
  <p:tag name="KSO_WM_UNIT_DEC_AREA_ID" val="21db78a4d71642f9a87d6340830d1301"/>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68.xml><?xml version="1.0" encoding="utf-8"?>
<p:tagLst xmlns:p="http://schemas.openxmlformats.org/presentationml/2006/main">
  <p:tag name="KSO_WM_ASSEMBLE_CHIP_INDEX" val="acf38ca99e8c4975816fd3b4fa3bcaef"/>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navigation"/>
  <p:tag name="KSO_WM_TAG_VERSION" val="1.0"/>
  <p:tag name="KSO_WM_TEMPLATE_CATEGORY" val="chip"/>
  <p:tag name="KSO_WM_TEMPLATE_INDEX" val="20201293"/>
  <p:tag name="KSO_WM_UNIT_COMPATIBLE" val="0"/>
  <p:tag name="KSO_WM_UNIT_DEC_AREA_ID" val="c62eb7bccd404f4ca7c94d4633816c75"/>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69.xml><?xml version="1.0" encoding="utf-8"?>
<p:tagLst xmlns:p="http://schemas.openxmlformats.org/presentationml/2006/main">
  <p:tag name="KSO_WM_ASSEMBLE_CHIP_INDEX" val="3cb715d7cd84472bb6f1213135d85596"/>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navigation"/>
  <p:tag name="KSO_WM_TAG_VERSION" val="1.0"/>
  <p:tag name="KSO_WM_TEMPLATE_CATEGORY" val="chip"/>
  <p:tag name="KSO_WM_TEMPLATE_INDEX" val="20201293"/>
  <p:tag name="KSO_WM_UNIT_COMPATIBLE" val="0"/>
  <p:tag name="KSO_WM_UNIT_DEC_AREA_ID" val="43565377674c4cd0a3bff888d75576a0"/>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70.xml><?xml version="1.0" encoding="utf-8"?>
<p:tagLst xmlns:p="http://schemas.openxmlformats.org/presentationml/2006/main">
  <p:tag name="KSO_WM_SLIDE_BACKGROUND_TYPE" val="navigation"/>
</p:tagLst>
</file>

<file path=ppt/tags/tag71.xml><?xml version="1.0" encoding="utf-8"?>
<p:tagLst xmlns:p="http://schemas.openxmlformats.org/presentationml/2006/main">
  <p:tag name="KSO_WM_SLIDE_BACKGROUND_TYPE" val="navigation"/>
</p:tagLst>
</file>

<file path=ppt/tags/tag72.xml><?xml version="1.0" encoding="utf-8"?>
<p:tagLst xmlns:p="http://schemas.openxmlformats.org/presentationml/2006/main">
  <p:tag name="KSO_WM_SLIDE_BACKGROUND_TYPE" val="navigation"/>
</p:tagLst>
</file>

<file path=ppt/tags/tag73.xml><?xml version="1.0" encoding="utf-8"?>
<p:tagLst xmlns:p="http://schemas.openxmlformats.org/presentationml/2006/main">
  <p:tag name="KSO_WM_SLIDE_BACKGROUND_TYPE" val="navigation"/>
</p:tagLst>
</file>

<file path=ppt/tags/tag74.xml><?xml version="1.0" encoding="utf-8"?>
<p:tagLst xmlns:p="http://schemas.openxmlformats.org/presentationml/2006/main">
  <p:tag name="KSO_WM_SLIDE_BACKGROUND_TYPE" val="navigation"/>
</p:tagLst>
</file>

<file path=ppt/tags/tag75.xml><?xml version="1.0" encoding="utf-8"?>
<p:tagLst xmlns:p="http://schemas.openxmlformats.org/presentationml/2006/main">
  <p:tag name="KSO_WM_SLIDE_BACKGROUND_TYPE" val="navigation"/>
</p:tagLst>
</file>

<file path=ppt/tags/tag76.xml><?xml version="1.0" encoding="utf-8"?>
<p:tagLst xmlns:p="http://schemas.openxmlformats.org/presentationml/2006/main">
  <p:tag name="KSO_WM_SLIDE_BACKGROUND_TYPE" val="navigation"/>
</p:tagLst>
</file>

<file path=ppt/tags/tag77.xml><?xml version="1.0" encoding="utf-8"?>
<p:tagLst xmlns:p="http://schemas.openxmlformats.org/presentationml/2006/main">
  <p:tag name="KSO_WM_SLIDE_BACKGROUND_TYPE" val="navigation"/>
</p:tagLst>
</file>

<file path=ppt/tags/tag78.xml><?xml version="1.0" encoding="utf-8"?>
<p:tagLst xmlns:p="http://schemas.openxmlformats.org/presentationml/2006/main">
  <p:tag name="KSO_WM_ASSEMBLE_CHIP_INDEX" val="3588f85b4d0f401db79975545894d9c4"/>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6"/>
  <p:tag name="KSO_WM_SLIDE_BACKGROUND_TYPE" val="belt"/>
  <p:tag name="KSO_WM_TAG_VERSION" val="1.0"/>
  <p:tag name="KSO_WM_TEMPLATE_CATEGORY" val="chip"/>
  <p:tag name="KSO_WM_TEMPLATE_INDEX" val="20201293"/>
  <p:tag name="KSO_WM_UNIT_COMPATIBLE" val="0"/>
  <p:tag name="KSO_WM_UNIT_DEC_AREA_ID" val="31b30d0a2a7348c58dd356ae2b691024"/>
  <p:tag name="KSO_WM_UNIT_DECORATE_INFO" val=""/>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chip20201293_5*i*1"/>
  <p:tag name="KSO_WM_UNIT_INDEX" val="1"/>
  <p:tag name="KSO_WM_UNIT_LAYERLEVEL" val="1"/>
  <p:tag name="KSO_WM_UNIT_SM_LIMIT_TYPE" val=""/>
  <p:tag name="KSO_WM_UNIT_SUBTYPE" val="h"/>
  <p:tag name="KSO_WM_UNIT_TEXT_FILL_FORE_SCHEMECOLOR_INDEX" val="2"/>
  <p:tag name="KSO_WM_UNIT_TEXT_FILL_FORE_SCHEMECOLOR_INDEX_BRIGHTNESS" val="0"/>
  <p:tag name="KSO_WM_UNIT_TEXT_FILL_TYPE" val="1"/>
  <p:tag name="KSO_WM_UNIT_TYPE" val="i"/>
</p:tagLst>
</file>

<file path=ppt/tags/tag79.xml><?xml version="1.0" encoding="utf-8"?>
<p:tagLst xmlns:p="http://schemas.openxmlformats.org/presentationml/2006/main">
  <p:tag name="KSO_WM_ASSEMBLE_CHIP_INDEX" val="780169f800204570a19767162010aec9"/>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belt"/>
  <p:tag name="KSO_WM_TAG_VERSION" val="1.0"/>
  <p:tag name="KSO_WM_TEMPLATE_CATEGORY" val="chip"/>
  <p:tag name="KSO_WM_TEMPLATE_INDEX" val="20201293"/>
  <p:tag name="KSO_WM_UNIT_COMPATIBLE" val="0"/>
  <p:tag name="KSO_WM_UNIT_DEC_AREA_ID" val="7777104886814beabcda27e16173ea6d"/>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Lst>
</file>

<file path=ppt/tags/tag80.xml><?xml version="1.0" encoding="utf-8"?>
<p:tagLst xmlns:p="http://schemas.openxmlformats.org/presentationml/2006/main">
  <p:tag name="KSO_WM_ASSEMBLE_CHIP_INDEX" val="e66040eb1a6e446992c17124a1fc928c"/>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belt"/>
  <p:tag name="KSO_WM_TAG_VERSION" val="1.0"/>
  <p:tag name="KSO_WM_TEMPLATE_CATEGORY" val="chip"/>
  <p:tag name="KSO_WM_TEMPLATE_INDEX" val="20201293"/>
  <p:tag name="KSO_WM_UNIT_COMPATIBLE" val="0"/>
  <p:tag name="KSO_WM_UNIT_DEC_AREA_ID" val="a2a9c69b03444257a848bde0c59860b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Lst>
</file>

<file path=ppt/tags/tag81.xml><?xml version="1.0" encoding="utf-8"?>
<p:tagLst xmlns:p="http://schemas.openxmlformats.org/presentationml/2006/main">
  <p:tag name="KSO_WM_SLIDE_BACKGROUND_TYPE" val="belt"/>
</p:tagLst>
</file>

<file path=ppt/tags/tag82.xml><?xml version="1.0" encoding="utf-8"?>
<p:tagLst xmlns:p="http://schemas.openxmlformats.org/presentationml/2006/main">
  <p:tag name="KSO_WM_SLIDE_BACKGROUND_TYPE" val="belt"/>
</p:tagLst>
</file>

<file path=ppt/tags/tag83.xml><?xml version="1.0" encoding="utf-8"?>
<p:tagLst xmlns:p="http://schemas.openxmlformats.org/presentationml/2006/main">
  <p:tag name="KSO_WM_SLIDE_BACKGROUND_TYPE" val="belt"/>
</p:tagLst>
</file>

<file path=ppt/tags/tag84.xml><?xml version="1.0" encoding="utf-8"?>
<p:tagLst xmlns:p="http://schemas.openxmlformats.org/presentationml/2006/main">
  <p:tag name="KSO_WM_SLIDE_BACKGROUND_TYPE" val="belt"/>
</p:tagLst>
</file>

<file path=ppt/tags/tag85.xml><?xml version="1.0" encoding="utf-8"?>
<p:tagLst xmlns:p="http://schemas.openxmlformats.org/presentationml/2006/main">
  <p:tag name="KSO_WM_SLIDE_BACKGROUND_TYPE" val="belt"/>
</p:tagLst>
</file>

<file path=ppt/tags/tag86.xml><?xml version="1.0" encoding="utf-8"?>
<p:tagLst xmlns:p="http://schemas.openxmlformats.org/presentationml/2006/main">
  <p:tag name="KSO_WM_TEMPLATE_CATEGORY" val="custom"/>
  <p:tag name="KSO_WM_TEMPLATE_INDEX" val="20201293"/>
</p:tagLst>
</file>

<file path=ppt/tags/tag87.xml><?xml version="1.0" encoding="utf-8"?>
<p:tagLst xmlns:p="http://schemas.openxmlformats.org/presentationml/2006/main">
  <p:tag name="KSO_WM_TEMPLATE_CATEGORY" val="custom"/>
  <p:tag name="KSO_WM_TEMPLATE_INDEX" val="20201293"/>
</p:tagLst>
</file>

<file path=ppt/tags/tag88.xml><?xml version="1.0" encoding="utf-8"?>
<p:tagLst xmlns:p="http://schemas.openxmlformats.org/presentationml/2006/main">
  <p:tag name="KSO_WM_BEAUTIFY_FLAG" val="#wm#"/>
  <p:tag name="KSO_WM_TAG_VERSION" val="1.0"/>
  <p:tag name="KSO_WM_TEMPLATE_CATEGORY" val="custom"/>
  <p:tag name="KSO_WM_TEMPLATE_INDEX" val="20201293"/>
</p:tagLst>
</file>

<file path=ppt/tags/tag89.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CATEGORY" val="custom"/>
  <p:tag name="KSO_WM_TEMPLATE_INDEX" val="20201293"/>
  <p:tag name="KSO_WM_UNIT_BLOCK" val="0"/>
  <p:tag name="KSO_WM_UNIT_COMPATIBLE" val="0"/>
  <p:tag name="KSO_WM_UNIT_DEC_AREA_ID" val="5bbce3cc54e946a8a690f9ed56e8d86a"/>
  <p:tag name="KSO_WM_UNIT_DEC_CHANGEPICRESERVED" val="0"/>
  <p:tag name="KSO_WM_UNIT_DEC_SUPPORTCHANGEPIC" val="0"/>
  <p:tag name="KSO_WM_UNIT_DECORATE_INFO" val="{&quot;DecorateInfoH&quot;:{&quot;IsAbs&quot;:true},&quot;DecorateInfoW&quot;:{&quot;IsAbs&quot;:false},&quot;DecorateInfoX&quot;:{&quot;IsAbs&quot;:true,&quot;Pos&quot;:1},&quot;DecorateInfoY&quot;:{&quot;IsAbs&quot;:true,&quot;Pos&quot;:0},&quot;ReferentInfo&quot;:{&quot;Id&quot;:&quot;bbcf2772b2c343209350ea40fe9b3f86&quot;,&quot;X&quot;:{&quot;Pos&quot;:1},&quot;Y&quot;:{&quot;Pos&quot;:2}},&quot;whChangeMode&quot;:0}"/>
  <p:tag name="KSO_WM_UNIT_DIAGRAM_ISNUMVISUAL" val="0"/>
  <p:tag name="KSO_WM_UNIT_DIAGRAM_ISREFERUNIT" val="0"/>
  <p:tag name="KSO_WM_UNIT_HIGHLIGHT" val="0"/>
  <p:tag name="KSO_WM_UNIT_ID" val="custom20201293_1*i*1"/>
  <p:tag name="KSO_WM_UNIT_INDEX" val="1"/>
  <p:tag name="KSO_WM_UNIT_LAYERLEVEL" val="1"/>
  <p:tag name="KSO_WM_UNIT_LINE_FILL_TYPE" val="2"/>
  <p:tag name="KSO_WM_UNIT_LINE_FORE_SCHEMECOLOR_INDEX" val="13"/>
  <p:tag name="KSO_WM_UNIT_LINE_FORE_SCHEMECOLOR_INDEX_BRIGHTNESS" val="0.25"/>
  <p:tag name="KSO_WM_UNIT_SM_LIMIT_TYPE" val="3"/>
  <p:tag name="KSO_WM_UNIT_TYPE" val="i"/>
</p:tagLst>
</file>

<file path=ppt/tags/tag90.xml><?xml version="1.0" encoding="utf-8"?>
<p:tagLst xmlns:p="http://schemas.openxmlformats.org/presentationml/2006/main">
  <p:tag name="KSO_WM_ASSEMBLE_CHIP_INDEX" val="99bc15d7d3044c80a6fc7b7d9c4ac089"/>
  <p:tag name="KSO_WM_BEAUTIFY_FLAG" val="#wm#"/>
  <p:tag name="KSO_WM_CHIP_FILLAREA_FILL_RULE" val="{&quot;fill_align&quot;:&quot;cm&quot;,&quot;fill_mode&quot;:&quot;adaptive&quot;,&quot;sacle_strategy&quot;:&quot;smart&quot;}"/>
  <p:tag name="KSO_WM_CHIP_GROUPID" val="5f2a1e7645e1f15ec24fe43a"/>
  <p:tag name="KSO_WM_CHIP_XID" val="5f2a1e7645e1f15ec24fe43b"/>
  <p:tag name="KSO_WM_TAG_VERSION" val="1.0"/>
  <p:tag name="KSO_WM_TEMPLATE_CATEGORY" val="custom"/>
  <p:tag name="KSO_WM_TEMPLATE_INDEX" val="20201293"/>
  <p:tag name="KSO_WM_UNIT_BLOCK" val="0"/>
  <p:tag name="KSO_WM_UNIT_COMPATIBLE" val="0"/>
  <p:tag name="KSO_WM_UNIT_DEC_AREA_ID" val="e94bd682be8b4418be03daacfb752d4c"/>
  <p:tag name="KSO_WM_UNIT_DEFAULT_FONT" val="24;60;4"/>
  <p:tag name="KSO_WM_UNIT_DIAGRAM_ISNUMVISUAL" val="0"/>
  <p:tag name="KSO_WM_UNIT_DIAGRAM_ISREFERUNIT" val="0"/>
  <p:tag name="KSO_WM_UNIT_HIGHLIGHT" val="0"/>
  <p:tag name="KSO_WM_UNIT_ID" val="custom20201293_1*a*1"/>
  <p:tag name="KSO_WM_UNIT_INDEX" val="1"/>
  <p:tag name="KSO_WM_UNIT_ISCONTENTSTITLE" val="0"/>
  <p:tag name="KSO_WM_UNIT_ISNUMDGMTITLE" val="0"/>
  <p:tag name="KSO_WM_UNIT_LAYERLEVEL" val="1"/>
  <p:tag name="KSO_WM_UNIT_NOCLEAR" val="0"/>
  <p:tag name="KSO_WM_UNIT_PRESET_TEXT" val="创意品牌推广方案"/>
  <p:tag name="KSO_WM_UNIT_TEXT_FILL_FORE_SCHEMECOLOR_INDEX" val="13"/>
  <p:tag name="KSO_WM_UNIT_TEXT_FILL_FORE_SCHEMECOLOR_INDEX_BRIGHTNESS" val="0.15"/>
  <p:tag name="KSO_WM_UNIT_TEXT_FILL_TYPE" val="1"/>
  <p:tag name="KSO_WM_UNIT_TYPE" val="a"/>
  <p:tag name="KSO_WM_UNIT_VALUE" val="14"/>
</p:tagLst>
</file>

<file path=ppt/tags/tag91.xml><?xml version="1.0" encoding="utf-8"?>
<p:tagLst xmlns:p="http://schemas.openxmlformats.org/presentationml/2006/main">
  <p:tag name="KSO_WM_BEAUTIFY_FLAG" val="#wm#"/>
  <p:tag name="KSO_WM_CHIP_FILLPROP" val="[[{&quot;fill_id&quot;:&quot;014cd647425143238c2ec88d4832793b&quot;,&quot;fill_align&quot;:&quot;cm&quot;,&quot;text_align&quot;:&quot;lm&quot;,&quot;text_direction&quot;:&quot;horizontal&quot;,&quot;chip_types&quot;:[&quot;text&quot;,&quot;header&quot;]}]]"/>
  <p:tag name="KSO_WM_CHIP_GROUPID" val="5ebf6661ddc3daf3fef3f760"/>
  <p:tag name="KSO_WM_CHIP_INFOS" val="{&quot;layout_type&quot;:&quot;forright&quot;,&quot;slide_type&quot;:[&quot;title&quot;],&quot;aspect_ratio&quot;:&quot;16:9&quot;}"/>
  <p:tag name="KSO_WM_CHIP_XID" val="5ebe041a0ac41c4a0a52557a"/>
  <p:tag name="KSO_WM_SLIDE_BACKGROUND_TYPE" val="general"/>
  <p:tag name="KSO_WM_SLIDE_BK_DARK_LIGHT" val="2"/>
  <p:tag name="KSO_WM_SLIDE_ID" val="custom20201293_1"/>
  <p:tag name="KSO_WM_SLIDE_INDEX" val="1"/>
  <p:tag name="KSO_WM_SLIDE_ITEM_CNT" val="0"/>
  <p:tag name="KSO_WM_SLIDE_LAYOUT" val="a_b"/>
  <p:tag name="KSO_WM_SLIDE_LAYOUT_CNT" val="1_1"/>
  <p:tag name="KSO_WM_SLIDE_LAYOUT_INFO" val="{&quot;id&quot;:&quot;2020-11-03T15:40:27&quot;,&quot;maxSize&quot;:{&quot;size1&quot;:62.85377762405961},&quot;minSize&quot;:{&quot;size1&quot;:51.45377762405962},&quot;normalSize&quot;:{&quot;size1&quot;:58.55377762405961},&quot;subLayout&quot;:[{&quot;id&quot;:&quot;2020-11-03T15:40:27&quot;,&quot;margin&quot;:{&quot;bottom&quot;:0.20331743359565735,&quot;left&quot;:17.497968673706055,&quot;right&quot;:2.963141441345215,&quot;top&quot;:5.821568489074707},&quot;type&quot;:0},{&quot;id&quot;:&quot;2020-11-03T15:40:27&quot;,&quot;margin&quot;:{&quot;bottom&quot;:5.821590900421143,&quot;left&quot;:17.497968673706055,&quot;right&quot;:2.963141441345215,&quot;top&quot;:0.2784408628940582},&quot;type&quot;:0}],&quot;type&quot;:0}"/>
  <p:tag name="KSO_WM_SLIDE_POSITION" val="520*39"/>
  <p:tag name="KSO_WM_SLIDE_SIZE" val="380*460"/>
  <p:tag name="KSO_WM_SLIDE_SUBTYPE" val="pureTxt"/>
  <p:tag name="KSO_WM_SLIDE_SUPPORT_FEATURE_TYPE" val="0"/>
  <p:tag name="KSO_WM_SLIDE_TYPE" val="title"/>
  <p:tag name="KSO_WM_TAG_VERSION" val="1.0"/>
  <p:tag name="KSO_WM_TEMPLATE_ASSEMBLE_GROUPID" val="5fa0fd07a8fc48be8080e791"/>
  <p:tag name="KSO_WM_TEMPLATE_ASSEMBLE_XID" val="5fa10962a8fc48be8080f8ae"/>
  <p:tag name="KSO_WM_TEMPLATE_CATEGORY" val="custom"/>
  <p:tag name="KSO_WM_TEMPLATE_COLOR_TYPE" val="1"/>
  <p:tag name="KSO_WM_TEMPLATE_INDEX" val="20201293"/>
  <p:tag name="KSO_WM_TEMPLATE_MASTER_THUMB_INDEX" val="13"/>
  <p:tag name="KSO_WM_TEMPLATE_MASTER_TYPE" val="1"/>
  <p:tag name="KSO_WM_TEMPLATE_SUBCATEGORY" val="21"/>
  <p:tag name="KSO_WM_TEMPLATE_THUMBS_INDEX" val="1、2、3、4、7、46"/>
</p:tagLst>
</file>

<file path=ppt/tags/tag92.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93.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1"/>
  <p:tag name="KSO_WM_UNIT_INDEX" val="1_1_1"/>
  <p:tag name="KSO_WM_UNIT_LAYERLEVEL" val="1_1_1"/>
  <p:tag name="KSO_WM_UNIT_TEXT_FILL_FORE_SCHEMECOLOR_INDEX" val="2"/>
  <p:tag name="KSO_WM_UNIT_TEXT_FILL_TYPE" val="1"/>
  <p:tag name="KSO_WM_UNIT_TYPE" val="l_h_i"/>
</p:tagLst>
</file>

<file path=ppt/tags/tag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7679_6*l_h_i*1_1_3"/>
  <p:tag name="KSO_WM_UNIT_INDEX" val="1_1_3"/>
  <p:tag name="KSO_WM_UNIT_LAYERLEVEL" val="1_1_1"/>
  <p:tag name="KSO_WM_UNIT_TEXT_FILL_FORE_SCHEMECOLOR_INDEX" val="2"/>
  <p:tag name="KSO_WM_UNIT_TEXT_FILL_TYPE" val="1"/>
  <p:tag name="KSO_WM_UNIT_TYPE" val="l_h_i"/>
</p:tagLst>
</file>

<file path=ppt/tags/tag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1_4"/>
  <p:tag name="KSO_WM_UNIT_INDEX" val="1_1_4"/>
  <p:tag name="KSO_WM_UNIT_LAYERLEVEL" val="1_1_1"/>
  <p:tag name="KSO_WM_UNIT_SHADOW_SCHEMECOLOR_INDEX" val="14"/>
  <p:tag name="KSO_WM_UNIT_TEXT_FILL_FORE_SCHEMECOLOR_INDEX" val="2"/>
  <p:tag name="KSO_WM_UNIT_TEXT_FILL_TYPE" val="1"/>
  <p:tag name="KSO_WM_UNIT_TYPE" val="l_h_i"/>
</p:tagLst>
</file>

<file path=ppt/tags/tag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1_2"/>
  <p:tag name="KSO_WM_UNIT_INDEX" val="1_1_2"/>
  <p:tag name="KSO_WM_UNIT_LAYERLEVEL" val="1_1_1"/>
  <p:tag name="KSO_WM_UNIT_SUBTYPE" val="d"/>
  <p:tag name="KSO_WM_UNIT_TEXT_FILL_FORE_SCHEMECOLOR_INDEX" val="5"/>
  <p:tag name="KSO_WM_UNIT_TEXT_FILL_TYPE" val="1"/>
  <p:tag name="KSO_WM_UNIT_TYPE" val="l_h_i"/>
</p:tagLst>
</file>

<file path=ppt/tags/tag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1_1"/>
  <p:tag name="KSO_WM_UNIT_INDEX" val="1_1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1"/>
  <p:tag name="KSO_WM_UNIT_INDEX" val="1_2_1"/>
  <p:tag name="KSO_WM_UNIT_LAYERLEVEL" val="1_1_1"/>
  <p:tag name="KSO_WM_UNIT_TEXT_FILL_FORE_SCHEMECOLOR_INDEX" val="2"/>
  <p:tag name="KSO_WM_UNIT_TEXT_FILL_TYPE" val="1"/>
  <p:tag name="KSO_WM_UNIT_TYPE" val="l_h_i"/>
</p:tagLst>
</file>

<file path=ppt/tags/tag1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27679_6*l_h_i*1_2_3"/>
  <p:tag name="KSO_WM_UNIT_INDEX" val="1_2_3"/>
  <p:tag name="KSO_WM_UNIT_LAYERLEVEL" val="1_1_1"/>
  <p:tag name="KSO_WM_UNIT_TEXT_FILL_FORE_SCHEMECOLOR_INDEX" val="2"/>
  <p:tag name="KSO_WM_UNIT_TEXT_FILL_TYPE" val="1"/>
  <p:tag name="KSO_WM_UNIT_TYPE" val="l_h_i"/>
</p:tagLst>
</file>

<file path=ppt/tags/tag1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2_4"/>
  <p:tag name="KSO_WM_UNIT_INDEX" val="1_2_4"/>
  <p:tag name="KSO_WM_UNIT_LAYERLEVEL" val="1_1_1"/>
  <p:tag name="KSO_WM_UNIT_SHADOW_SCHEMECOLOR_INDEX" val="14"/>
  <p:tag name="KSO_WM_UNIT_TEXT_FILL_FORE_SCHEMECOLOR_INDEX" val="2"/>
  <p:tag name="KSO_WM_UNIT_TEXT_FILL_TYPE" val="1"/>
  <p:tag name="KSO_WM_UNIT_TYPE" val="l_h_i"/>
</p:tagLst>
</file>

<file path=ppt/tags/tag10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0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1"/>
  <p:tag name="KSO_WM_UNIT_INDEX" val="1_4_1"/>
  <p:tag name="KSO_WM_UNIT_LAYERLEVEL" val="1_1_1"/>
  <p:tag name="KSO_WM_UNIT_TEXT_FILL_FORE_SCHEMECOLOR_INDEX" val="2"/>
  <p:tag name="KSO_WM_UNIT_TEXT_FILL_TYPE" val="1"/>
  <p:tag name="KSO_WM_UNIT_TYPE" val="l_h_i"/>
</p:tagLst>
</file>

<file path=ppt/tags/tag10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27679_6*l_h_i*1_4_3"/>
  <p:tag name="KSO_WM_UNIT_INDEX" val="1_4_3"/>
  <p:tag name="KSO_WM_UNIT_LAYERLEVEL" val="1_1_1"/>
  <p:tag name="KSO_WM_UNIT_TEXT_FILL_FORE_SCHEMECOLOR_INDEX" val="2"/>
  <p:tag name="KSO_WM_UNIT_TEXT_FILL_TYPE" val="1"/>
  <p:tag name="KSO_WM_UNIT_TYPE" val="l_h_i"/>
</p:tagLst>
</file>

<file path=ppt/tags/tag10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4_4"/>
  <p:tag name="KSO_WM_UNIT_INDEX" val="1_4_4"/>
  <p:tag name="KSO_WM_UNIT_LAYERLEVEL" val="1_1_1"/>
  <p:tag name="KSO_WM_UNIT_SHADOW_SCHEMECOLOR_INDEX" val="14"/>
  <p:tag name="KSO_WM_UNIT_TEXT_FILL_FORE_SCHEMECOLOR_INDEX" val="2"/>
  <p:tag name="KSO_WM_UNIT_TEXT_FILL_TYPE" val="1"/>
  <p:tag name="KSO_WM_UNIT_TYPE" val="l_h_i"/>
</p:tagLst>
</file>

<file path=ppt/tags/tag10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4_1"/>
  <p:tag name="KSO_WM_UNIT_INDEX" val="1_4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0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27679_6*l_h_i*1_5_1"/>
  <p:tag name="KSO_WM_UNIT_INDEX" val="1_5_1"/>
  <p:tag name="KSO_WM_UNIT_LAYERLEVEL" val="1_1_1"/>
  <p:tag name="KSO_WM_UNIT_TEXT_FILL_FORE_SCHEMECOLOR_INDEX" val="2"/>
  <p:tag name="KSO_WM_UNIT_TEXT_FILL_TYPE" val="1"/>
  <p:tag name="KSO_WM_UNIT_TYPE" val="l_h_i"/>
</p:tagLst>
</file>

<file path=ppt/tags/tag10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27679_6*l_h_i*1_5_3"/>
  <p:tag name="KSO_WM_UNIT_INDEX" val="1_5_3"/>
  <p:tag name="KSO_WM_UNIT_LAYERLEVEL" val="1_1_1"/>
  <p:tag name="KSO_WM_UNIT_TEXT_FILL_FORE_SCHEMECOLOR_INDEX" val="2"/>
  <p:tag name="KSO_WM_UNIT_TEXT_FILL_TYPE" val="1"/>
  <p:tag name="KSO_WM_UNIT_TYPE" val="l_h_i"/>
</p:tagLst>
</file>

<file path=ppt/tags/tag10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27679_6*l_h_i*1_5_4"/>
  <p:tag name="KSO_WM_UNIT_INDEX" val="1_5_4"/>
  <p:tag name="KSO_WM_UNIT_LAYERLEVEL" val="1_1_1"/>
  <p:tag name="KSO_WM_UNIT_SHADOW_SCHEMECOLOR_INDEX" val="14"/>
  <p:tag name="KSO_WM_UNIT_TEXT_FILL_FORE_SCHEMECOLOR_INDEX" val="2"/>
  <p:tag name="KSO_WM_UNIT_TEXT_FILL_TYPE" val="1"/>
  <p:tag name="KSO_WM_UNIT_TYPE" val="l_h_i"/>
</p:tagLst>
</file>

<file path=ppt/tags/tag11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a*1_5_1"/>
  <p:tag name="KSO_WM_UNIT_INDEX" val="1_5_1"/>
  <p:tag name="KSO_WM_UNIT_ISCONTENTSTITLE" val="0"/>
  <p:tag name="KSO_WM_UNIT_ISNUMDGMTITLE" val="0"/>
  <p:tag name="KSO_WM_UNIT_LAYERLEVEL" val="1_1_1"/>
  <p:tag name="KSO_WM_UNIT_NOCLEAR" val="0"/>
  <p:tag name="KSO_WM_UNIT_PRESET_TEXT" val="添加标题"/>
  <p:tag name="KSO_WM_UNIT_TEXT_FILL_FORE_SCHEMECOLOR_INDEX" val="14"/>
  <p:tag name="KSO_WM_UNIT_TEXT_FILL_TYPE" val="1"/>
  <p:tag name="KSO_WM_UNIT_TYPE" val="l_h_a"/>
</p:tagLst>
</file>

<file path=ppt/tags/tag11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a*1"/>
  <p:tag name="KSO_WM_UNIT_INDEX" val="1"/>
  <p:tag name="KSO_WM_UNIT_ISCONTENTSTITLE" val="0"/>
  <p:tag name="KSO_WM_UNIT_ISNUMDGMTITLE" val="0"/>
  <p:tag name="KSO_WM_UNIT_LAYERLEVEL" val="1"/>
  <p:tag name="KSO_WM_UNIT_NOCLEAR" val="0"/>
  <p:tag name="KSO_WM_UNIT_PRESET_TEXT" val="单击此处添加标题"/>
  <p:tag name="KSO_WM_UNIT_TEXT_FILL_FORE_SCHEMECOLOR_INDEX" val="5"/>
  <p:tag name="KSO_WM_UNIT_TEXT_FILL_TYPE" val="1"/>
  <p:tag name="KSO_WM_UNIT_TYPE" val="a"/>
  <p:tag name="KSO_WM_UNIT_VALUE" val="11"/>
</p:tagLst>
</file>

<file path=ppt/tags/tag11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2_2"/>
  <p:tag name="KSO_WM_UNIT_INDEX" val="1_2_2"/>
  <p:tag name="KSO_WM_UNIT_LAYERLEVEL" val="1_1_1"/>
  <p:tag name="KSO_WM_UNIT_SUBTYPE" val="d"/>
  <p:tag name="KSO_WM_UNIT_TEXT_FILL_FORE_SCHEMECOLOR_INDEX" val="6"/>
  <p:tag name="KSO_WM_UNIT_TEXT_FILL_TYPE" val="1"/>
  <p:tag name="KSO_WM_UNIT_TYPE" val="l_h_i"/>
</p:tagLst>
</file>

<file path=ppt/tags/tag11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4_2"/>
  <p:tag name="KSO_WM_UNIT_INDEX" val="1_4_2"/>
  <p:tag name="KSO_WM_UNIT_LAYERLEVEL" val="1_1_1"/>
  <p:tag name="KSO_WM_UNIT_SUBTYPE" val="d"/>
  <p:tag name="KSO_WM_UNIT_TEXT_FILL_FORE_SCHEMECOLOR_INDEX" val="8"/>
  <p:tag name="KSO_WM_UNIT_TEXT_FILL_TYPE" val="1"/>
  <p:tag name="KSO_WM_UNIT_TYPE" val="l_h_i"/>
</p:tagLst>
</file>

<file path=ppt/tags/tag11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7679"/>
  <p:tag name="KSO_WM_UNIT_COMPATIBLE" val="0"/>
  <p:tag name="KSO_WM_UNIT_DIAGRAM_ISNUMVISUAL" val="0"/>
  <p:tag name="KSO_WM_UNIT_DIAGRAM_ISREFERUNIT" val="0"/>
  <p:tag name="KSO_WM_UNIT_HIGHLIGHT" val="0"/>
  <p:tag name="KSO_WM_UNIT_ID" val="diagram20227679_6*l_h_i*1_5_2"/>
  <p:tag name="KSO_WM_UNIT_INDEX" val="1_5_2"/>
  <p:tag name="KSO_WM_UNIT_LAYERLEVEL" val="1_1_1"/>
  <p:tag name="KSO_WM_UNIT_SUBTYPE" val="d"/>
  <p:tag name="KSO_WM_UNIT_TEXT_FILL_FORE_SCHEMECOLOR_INDEX" val="9"/>
  <p:tag name="KSO_WM_UNIT_TEXT_FILL_TYPE" val="1"/>
  <p:tag name="KSO_WM_UNIT_TYPE" val="l_h_i"/>
</p:tagLst>
</file>

<file path=ppt/tags/tag115.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16.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17.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1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1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2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2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2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23.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24.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25.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2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2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28.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29.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30.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3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33.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34.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35.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3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3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3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3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4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41.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42.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43.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4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4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46.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47.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48.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4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5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51.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52.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53.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5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5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56.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57.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58.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5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6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6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64.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65.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66.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6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6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69.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70.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71.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7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7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7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7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77.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7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7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8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8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82.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83.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84.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85.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8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18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18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18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190.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91.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92.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9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194.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195.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196.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197.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19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1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0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03.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04.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05.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06.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0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08.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09.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10.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11.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1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1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1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1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16.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17.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18.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1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2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2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2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2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24.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25.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26.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2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2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29.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0.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31.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3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3.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4.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35.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36.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37.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3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39.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0.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41.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42.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4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4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4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4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47.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48.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49.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50.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1*i*2"/>
  <p:tag name="KSO_WM_UNIT_INDEX" val="2"/>
  <p:tag name="KSO_WM_UNIT_LAYERLEVEL" val="1"/>
  <p:tag name="KSO_WM_UNIT_TYPE" val="i"/>
</p:tagLst>
</file>

<file path=ppt/tags/tag25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1"/>
  <p:tag name="KSO_WM_UNIT_INDEX" val="1_1_1"/>
  <p:tag name="KSO_WM_UNIT_LAYERLEVEL" val="1_1_1"/>
  <p:tag name="KSO_WM_UNIT_TEXT_FILL_FORE_SCHEMECOLOR_INDEX" val="2"/>
  <p:tag name="KSO_WM_UNIT_TEXT_FILL_TYPE" val="1"/>
  <p:tag name="KSO_WM_UNIT_TYPE" val="l_h_i"/>
</p:tagLst>
</file>

<file path=ppt/tags/tag25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228068_1*l_h_i*1_1_2"/>
  <p:tag name="KSO_WM_UNIT_INDEX" val="1_1_2"/>
  <p:tag name="KSO_WM_UNIT_LAYERLEVEL" val="1_1_1"/>
  <p:tag name="KSO_WM_UNIT_TEXT_FILL_FORE_SCHEMECOLOR_INDEX" val="2"/>
  <p:tag name="KSO_WM_UNIT_TEXT_FILL_TYPE" val="1"/>
  <p:tag name="KSO_WM_UNIT_TYPE" val="l_h_i"/>
</p:tagLst>
</file>

<file path=ppt/tags/tag2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i*1_1_3"/>
  <p:tag name="KSO_WM_UNIT_INDEX" val="1_1_3"/>
  <p:tag name="KSO_WM_UNIT_LAYERLEVEL" val="1_1_1"/>
  <p:tag name="KSO_WM_UNIT_LINE_FILL_TYPE" val="2"/>
  <p:tag name="KSO_WM_UNIT_LINE_FORE_SCHEMECOLOR_INDEX" val="5"/>
  <p:tag name="KSO_WM_UNIT_TEXT_FILL_FORE_SCHEMECOLOR_INDEX" val="2"/>
  <p:tag name="KSO_WM_UNIT_TEXT_FILL_TYPE" val="1"/>
  <p:tag name="KSO_WM_UNIT_TYPE" val="l_h_i"/>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068"/>
  <p:tag name="KSO_WM_UNIT_COMPATIBLE" val="0"/>
  <p:tag name="KSO_WM_UNIT_DIAGRAM_ISNUMVISUAL" val="0"/>
  <p:tag name="KSO_WM_UNIT_DIAGRAM_ISREFERUNIT" val="0"/>
  <p:tag name="KSO_WM_UNIT_HIGHLIGHT" val="0"/>
  <p:tag name="KSO_WM_UNIT_ID" val="diagram20228068_1*l_h_x*1_1_1"/>
  <p:tag name="KSO_WM_UNIT_INDEX" val="1_1_1"/>
  <p:tag name="KSO_WM_UNIT_LAYERLEVEL" val="1_1_1"/>
  <p:tag name="KSO_WM_UNIT_TYPE" val="l_h_x"/>
  <p:tag name="KSO_WM_UNIT_VALUE" val="128*128"/>
</p:tagLst>
</file>

<file path=ppt/tags/tag255.xml><?xml version="1.0" encoding="utf-8"?>
<p:tagLst xmlns:p="http://schemas.openxmlformats.org/presentationml/2006/main">
  <p:tag name="KSO_WM_BEAUTIFY_FLAG" val="#wm#"/>
  <p:tag name="KSO_WM_SLIDE_BACKGROUND_TYPE" val="general"/>
  <p:tag name="KSO_WM_SLIDE_BK_DARK_LIGHT" val=""/>
  <p:tag name="KSO_WM_SLIDE_ID" val="custom20202633_7"/>
  <p:tag name="KSO_WM_SLIDE_INDEX" val="7"/>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56.xml><?xml version="1.0" encoding="utf-8"?>
<p:tagLst xmlns:p="http://schemas.openxmlformats.org/presentationml/2006/main">
  <p:tag name="KSO_WM_ASSEMBLE_CHIP_INDEX" val="a065b8a75fb4407c87e632bbc8e4014b"/>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4"/>
  <p:tag name="KSO_WM_SLIDE_BACKGROUND_TYPE" val="general"/>
  <p:tag name="KSO_WM_TAG_VERSION" val="1.0"/>
  <p:tag name="KSO_WM_TEMPLATE_CATEGORY" val="chip"/>
  <p:tag name="KSO_WM_TEMPLATE_INDEX" val="20201293"/>
  <p:tag name="KSO_WM_UNIT_COMPATIBLE" val="0"/>
  <p:tag name="KSO_WM_UNIT_DEC_AREA_ID" val="7b966c19b8754f9f93cb9042a7a4208f"/>
  <p:tag name="KSO_WM_UNIT_DECORATE_INFO" val=""/>
  <p:tag name="KSO_WM_UNIT_DIAGRAM_ISNUMVISUAL" val="0"/>
  <p:tag name="KSO_WM_UNIT_DIAGRAM_ISREFERUNIT" val="0"/>
  <p:tag name="KSO_WM_UNIT_HIGHLIGHT" val="0"/>
  <p:tag name="KSO_WM_UNIT_ID" val="chip20201293_3*i*1"/>
  <p:tag name="KSO_WM_UNIT_INDEX" val="1"/>
  <p:tag name="KSO_WM_UNIT_LAYERLEVEL" val="1"/>
  <p:tag name="KSO_WM_UNIT_SM_LIMIT_TYPE" val=""/>
  <p:tag name="KSO_WM_UNIT_SUBTYPE" val="t"/>
  <p:tag name="KSO_WM_UNIT_TYPE" val="i"/>
  <p:tag name="WM_BEAUTIFY_SHAPE_IDENTITY" val="{18455d17-7299-4564-9627-62dafdef7aaf}"/>
</p:tagLst>
</file>

<file path=ppt/tags/tag257.xml><?xml version="1.0" encoding="utf-8"?>
<p:tagLst xmlns:p="http://schemas.openxmlformats.org/presentationml/2006/main">
  <p:tag name="KSO_WM_ASSEMBLE_CHIP_INDEX" val="17c9b494148b40e39254004b50a66bf2"/>
  <p:tag name="KSO_WM_BEAUTIFY_FLAG" val="#wm#"/>
  <p:tag name="KSO_WM_CHIP_FILLAREA_FILL_RULE" val="{&quot;fill_align&quot;:&quot;cm&quot;,&quot;fill_effect&quot;:[],&quot;fill_mode&quot;:&quot;full&quot;,&quot;sacle_strategy&quot;:&quot;stretch&quot;}"/>
  <p:tag name="KSO_WM_CHIP_GROUPID" val="5fa0fd07a8fc48be8080e791"/>
  <p:tag name="KSO_WM_CHIP_XID" val="5fa0fd07a8fc48be8080e795"/>
  <p:tag name="KSO_WM_SLIDE_BACKGROUND_TYPE" val="general"/>
  <p:tag name="KSO_WM_TAG_VERSION" val="1.0"/>
  <p:tag name="KSO_WM_TEMPLATE_CATEGORY" val="chip"/>
  <p:tag name="KSO_WM_TEMPLATE_INDEX" val="20201293"/>
  <p:tag name="KSO_WM_UNIT_COMPATIBLE" val="0"/>
  <p:tag name="KSO_WM_UNIT_DEC_AREA_ID" val="c2735642b92e4964ba5ebc667497bbe4"/>
  <p:tag name="KSO_WM_UNIT_DECORATE_INFO" val=""/>
  <p:tag name="KSO_WM_UNIT_DIAGRAM_ISNUMVISUAL" val="0"/>
  <p:tag name="KSO_WM_UNIT_DIAGRAM_ISREFERUNIT" val="0"/>
  <p:tag name="KSO_WM_UNIT_HIGHLIGHT" val="0"/>
  <p:tag name="KSO_WM_UNIT_ID" val="chip20201293_4*i*1"/>
  <p:tag name="KSO_WM_UNIT_INDEX" val="1"/>
  <p:tag name="KSO_WM_UNIT_LAYERLEVEL" val="1"/>
  <p:tag name="KSO_WM_UNIT_SM_LIMIT_TYPE" val=""/>
  <p:tag name="KSO_WM_UNIT_SUBTYPE" val="t"/>
  <p:tag name="KSO_WM_UNIT_TYPE" val="i"/>
  <p:tag name="WM_BEAUTIFY_SHAPE_IDENTITY" val="{647983ff-c558-4a12-954f-8a0eb9b2b039}"/>
</p:tagLst>
</file>

<file path=ppt/tags/tag258.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26"/>
</p:tagLst>
</file>

<file path=ppt/tags/tag259.xml><?xml version="1.0" encoding="utf-8"?>
<p:tagLst xmlns:p="http://schemas.openxmlformats.org/presentationml/2006/main">
  <p:tag name="KSO_WM_BEAUTIFY_FLAG" val="#wm#"/>
  <p:tag name="KSO_WM_TAG_VERSION" val="1.0"/>
  <p:tag name="KSO_WM_TEMPLATE_CATEGORY" val="custom"/>
  <p:tag name="KSO_WM_TEMPLATE_INDEX" val="20202633"/>
  <p:tag name="KSO_WM_UNIT_COMPATIBLE" val="0"/>
  <p:tag name="KSO_WM_UNIT_DIAGRAM_ISNUMVISUAL" val="0"/>
  <p:tag name="KSO_WM_UNIT_DIAGRAM_ISREFERUNIT" val="0"/>
  <p:tag name="KSO_WM_UNIT_HIGHLIGHT" val="0"/>
  <p:tag name="KSO_WM_UNIT_ID" val="custom20202633_9*f*1"/>
  <p:tag name="KSO_WM_UNIT_INDEX" val="1"/>
  <p:tag name="KSO_WM_UNIT_LAYERLEVEL" val="1"/>
  <p:tag name="KSO_WM_UNIT_NOCLEAR" val="0"/>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TYPE" val="f"/>
  <p:tag name="KSO_WM_UNIT_VALUE" val="460"/>
</p:tagLst>
</file>

<file path=ppt/tags/tag260.xml><?xml version="1.0" encoding="utf-8"?>
<p:tagLst xmlns:p="http://schemas.openxmlformats.org/presentationml/2006/main">
  <p:tag name="KSO_WM_BEAUTIFY_FLAG" val="#wm#"/>
  <p:tag name="KSO_WM_SLIDE_BACKGROUND_TYPE" val="general"/>
  <p:tag name="KSO_WM_SLIDE_BK_DARK_LIGHT" val=""/>
  <p:tag name="KSO_WM_SLIDE_ID" val="custom20202633_9"/>
  <p:tag name="KSO_WM_SLIDE_INDEX" val="9"/>
  <p:tag name="KSO_WM_SLIDE_ITEM_CNT" val="0"/>
  <p:tag name="KSO_WM_SLIDE_LAYOUT" val="a_f"/>
  <p:tag name="KSO_WM_SLIDE_LAYOUT_CNT" val="1_1"/>
  <p:tag name="KSO_WM_SLIDE_POSITION" val="100*98"/>
  <p:tag name="KSO_WM_SLIDE_SIZE" val="758*343"/>
  <p:tag name="KSO_WM_SLIDE_SUBTYPE" val="pureTxt"/>
  <p:tag name="KSO_WM_SLIDE_TYPE" val="text"/>
  <p:tag name="KSO_WM_TAG_VERSION" val="1.0"/>
  <p:tag name="KSO_WM_TEMPLATE_CATEGORY" val="custom"/>
  <p:tag name="KSO_WM_TEMPLATE_COLOR_TYPE" val="1"/>
  <p:tag name="KSO_WM_TEMPLATE_INDEX" val="20202633"/>
  <p:tag name="KSO_WM_TEMPLATE_MASTER_TYPE" val="1"/>
  <p:tag name="KSO_WM_TEMPLATE_SUBCATEGORY" val="0"/>
</p:tagLst>
</file>

<file path=ppt/tags/tag26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Office 主题​​">
  <a:themeElements>
    <a:clrScheme name="Adjacency">
      <a:dk1>
        <a:srgbClr val="000000"/>
      </a:dk1>
      <a:lt1>
        <a:srgbClr val="FFFFFF"/>
      </a:lt1>
      <a:dk2>
        <a:srgbClr val="F0F0F0"/>
      </a:dk2>
      <a:lt2>
        <a:srgbClr val="FFFFFF"/>
      </a:lt2>
      <a:accent1>
        <a:srgbClr val="6F62A1"/>
      </a:accent1>
      <a:accent2>
        <a:srgbClr val="4775AD"/>
      </a:accent2>
      <a:accent3>
        <a:srgbClr val="3A8599"/>
      </a:accent3>
      <a:accent4>
        <a:srgbClr val="4A8D79"/>
      </a:accent4>
      <a:accent5>
        <a:srgbClr val="708F62"/>
      </a:accent5>
      <a:accent6>
        <a:srgbClr val="A08C60"/>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26</Slides>
  <Notes>25</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26</vt:i4>
      </vt:variant>
    </vt:vector>
  </HeadingPairs>
  <TitlesOfParts>
    <vt:vector baseType="lpstr" size="35">
      <vt:lpstr>Arial</vt:lpstr>
      <vt:lpstr>Calibri</vt:lpstr>
      <vt:lpstr>微软雅黑</vt:lpstr>
      <vt:lpstr>幼圆</vt:lpstr>
      <vt:lpstr>汉仪乐喵体W</vt:lpstr>
      <vt:lpstr>仿宋</vt:lpstr>
      <vt:lpstr>Calibri Light</vt:lpstr>
      <vt:lpstr>思源黑体 CN Bold</vt:lpstr>
      <vt:lpstr>Office Theme</vt:lpstr>
      <vt:lpstr>计算机组成原理课程思政教学的探索与实践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2024-09-23T15:58:44.520</cp:lastPrinted>
  <dcterms:created xsi:type="dcterms:W3CDTF">2024-09-23T07:58:44Z</dcterms:created>
  <dcterms:modified xsi:type="dcterms:W3CDTF">2024-09-23T07:58:50Z</dcterms:modified>
</cp:coreProperties>
</file>