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33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7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24B64-3640-49B4-9857-3732B59A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5E44A-5692-4E7D-9665-7AC73271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887B5-7C8D-41B4-A30D-94C0DB302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15E15-E93E-4654-BE16-FED29E792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CA3CB-7B25-4186-A129-0EF7BA068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F486A8-9EF3-495C-BCD0-11AFB29CC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BDDE4-B5F3-41D5-BE93-D98A0471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2FC82-C39D-459B-BE2C-508874987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AB7DE-024C-4817-82BA-B1A08DB25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A96AC-872B-4975-922B-EED852AD8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5ABA2-C2CE-42D5-91F0-28B04E0C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324" r:id="rId2"/>
    <p:sldLayoutId id="2147500325" r:id="rId3"/>
    <p:sldLayoutId id="2147500326" r:id="rId4"/>
    <p:sldLayoutId id="2147500327" r:id="rId5"/>
    <p:sldLayoutId id="2147500328" r:id="rId6"/>
    <p:sldLayoutId id="2147500329" r:id="rId7"/>
    <p:sldLayoutId id="2147500330" r:id="rId8"/>
    <p:sldLayoutId id="2147500331" r:id="rId9"/>
    <p:sldLayoutId id="2147500332" r:id="rId10"/>
    <p:sldLayoutId id="214750033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3.xml" /><Relationship Id="rId11" Type="http://schemas.openxmlformats.org/officeDocument/2006/relationships/tags" Target="../tags/tag744.xml" /><Relationship Id="rId12" Type="http://schemas.openxmlformats.org/officeDocument/2006/relationships/tags" Target="../tags/tag745.xml" /><Relationship Id="rId13" Type="http://schemas.openxmlformats.org/officeDocument/2006/relationships/tags" Target="../tags/tag746.xml" /><Relationship Id="rId2" Type="http://schemas.openxmlformats.org/officeDocument/2006/relationships/tags" Target="../tags/tag735.xml" /><Relationship Id="rId3" Type="http://schemas.openxmlformats.org/officeDocument/2006/relationships/tags" Target="../tags/tag736.xml" /><Relationship Id="rId4" Type="http://schemas.openxmlformats.org/officeDocument/2006/relationships/tags" Target="../tags/tag737.xml" /><Relationship Id="rId5" Type="http://schemas.openxmlformats.org/officeDocument/2006/relationships/tags" Target="../tags/tag738.xml" /><Relationship Id="rId6" Type="http://schemas.openxmlformats.org/officeDocument/2006/relationships/tags" Target="../tags/tag739.xml" /><Relationship Id="rId7" Type="http://schemas.openxmlformats.org/officeDocument/2006/relationships/tags" Target="../tags/tag740.xml" /><Relationship Id="rId8" Type="http://schemas.openxmlformats.org/officeDocument/2006/relationships/tags" Target="../tags/tag741.xml" /><Relationship Id="rId9" Type="http://schemas.openxmlformats.org/officeDocument/2006/relationships/tags" Target="../tags/tag7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5.xml" /><Relationship Id="rId11" Type="http://schemas.openxmlformats.org/officeDocument/2006/relationships/tags" Target="../tags/tag756.xml" /><Relationship Id="rId12" Type="http://schemas.openxmlformats.org/officeDocument/2006/relationships/tags" Target="../tags/tag757.xml" /><Relationship Id="rId13" Type="http://schemas.openxmlformats.org/officeDocument/2006/relationships/tags" Target="../tags/tag758.xml" /><Relationship Id="rId2" Type="http://schemas.openxmlformats.org/officeDocument/2006/relationships/tags" Target="../tags/tag747.xml" /><Relationship Id="rId3" Type="http://schemas.openxmlformats.org/officeDocument/2006/relationships/tags" Target="../tags/tag748.xml" /><Relationship Id="rId4" Type="http://schemas.openxmlformats.org/officeDocument/2006/relationships/tags" Target="../tags/tag749.xml" /><Relationship Id="rId5" Type="http://schemas.openxmlformats.org/officeDocument/2006/relationships/tags" Target="../tags/tag750.xml" /><Relationship Id="rId6" Type="http://schemas.openxmlformats.org/officeDocument/2006/relationships/tags" Target="../tags/tag751.xml" /><Relationship Id="rId7" Type="http://schemas.openxmlformats.org/officeDocument/2006/relationships/tags" Target="../tags/tag752.xml" /><Relationship Id="rId8" Type="http://schemas.openxmlformats.org/officeDocument/2006/relationships/tags" Target="../tags/tag753.xml" /><Relationship Id="rId9" Type="http://schemas.openxmlformats.org/officeDocument/2006/relationships/tags" Target="../tags/tag7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7.xml" /><Relationship Id="rId11" Type="http://schemas.openxmlformats.org/officeDocument/2006/relationships/tags" Target="../tags/tag768.xml" /><Relationship Id="rId12" Type="http://schemas.openxmlformats.org/officeDocument/2006/relationships/tags" Target="../tags/tag769.xml" /><Relationship Id="rId13" Type="http://schemas.openxmlformats.org/officeDocument/2006/relationships/tags" Target="../tags/tag770.xml" /><Relationship Id="rId2" Type="http://schemas.openxmlformats.org/officeDocument/2006/relationships/tags" Target="../tags/tag759.xml" /><Relationship Id="rId3" Type="http://schemas.openxmlformats.org/officeDocument/2006/relationships/tags" Target="../tags/tag760.xml" /><Relationship Id="rId4" Type="http://schemas.openxmlformats.org/officeDocument/2006/relationships/tags" Target="../tags/tag761.xml" /><Relationship Id="rId5" Type="http://schemas.openxmlformats.org/officeDocument/2006/relationships/tags" Target="../tags/tag762.xml" /><Relationship Id="rId6" Type="http://schemas.openxmlformats.org/officeDocument/2006/relationships/tags" Target="../tags/tag763.xml" /><Relationship Id="rId7" Type="http://schemas.openxmlformats.org/officeDocument/2006/relationships/tags" Target="../tags/tag764.xml" /><Relationship Id="rId8" Type="http://schemas.openxmlformats.org/officeDocument/2006/relationships/tags" Target="../tags/tag765.xml" /><Relationship Id="rId9" Type="http://schemas.openxmlformats.org/officeDocument/2006/relationships/tags" Target="../tags/tag7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1.xml" /><Relationship Id="rId3" Type="http://schemas.openxmlformats.org/officeDocument/2006/relationships/tags" Target="../tags/tag772.xml" /><Relationship Id="rId4" Type="http://schemas.openxmlformats.org/officeDocument/2006/relationships/tags" Target="../tags/tag7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11" Type="http://schemas.openxmlformats.org/officeDocument/2006/relationships/tags" Target="../tags/tag783.xml" /><Relationship Id="rId12" Type="http://schemas.openxmlformats.org/officeDocument/2006/relationships/tags" Target="../tags/tag784.xml" /><Relationship Id="rId13" Type="http://schemas.openxmlformats.org/officeDocument/2006/relationships/tags" Target="../tags/tag785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6.xml" /><Relationship Id="rId3" Type="http://schemas.openxmlformats.org/officeDocument/2006/relationships/tags" Target="../tags/tag787.xml" /><Relationship Id="rId4" Type="http://schemas.openxmlformats.org/officeDocument/2006/relationships/tags" Target="../tags/tag788.xml" /><Relationship Id="rId5" Type="http://schemas.openxmlformats.org/officeDocument/2006/relationships/tags" Target="../tags/tag789.xml" /><Relationship Id="rId6" Type="http://schemas.openxmlformats.org/officeDocument/2006/relationships/tags" Target="../tags/tag790.xml" /><Relationship Id="rId7" Type="http://schemas.openxmlformats.org/officeDocument/2006/relationships/tags" Target="../tags/tag7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0.xml" /><Relationship Id="rId11" Type="http://schemas.openxmlformats.org/officeDocument/2006/relationships/tags" Target="../tags/tag801.xml" /><Relationship Id="rId12" Type="http://schemas.openxmlformats.org/officeDocument/2006/relationships/tags" Target="../tags/tag802.xml" /><Relationship Id="rId13" Type="http://schemas.openxmlformats.org/officeDocument/2006/relationships/tags" Target="../tags/tag803.xml" /><Relationship Id="rId2" Type="http://schemas.openxmlformats.org/officeDocument/2006/relationships/tags" Target="../tags/tag792.xml" /><Relationship Id="rId3" Type="http://schemas.openxmlformats.org/officeDocument/2006/relationships/tags" Target="../tags/tag793.xml" /><Relationship Id="rId4" Type="http://schemas.openxmlformats.org/officeDocument/2006/relationships/tags" Target="../tags/tag794.xml" /><Relationship Id="rId5" Type="http://schemas.openxmlformats.org/officeDocument/2006/relationships/tags" Target="../tags/tag795.xml" /><Relationship Id="rId6" Type="http://schemas.openxmlformats.org/officeDocument/2006/relationships/tags" Target="../tags/tag796.xml" /><Relationship Id="rId7" Type="http://schemas.openxmlformats.org/officeDocument/2006/relationships/tags" Target="../tags/tag797.xml" /><Relationship Id="rId8" Type="http://schemas.openxmlformats.org/officeDocument/2006/relationships/tags" Target="../tags/tag798.xml" /><Relationship Id="rId9" Type="http://schemas.openxmlformats.org/officeDocument/2006/relationships/tags" Target="../tags/tag7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2.xml" /><Relationship Id="rId11" Type="http://schemas.openxmlformats.org/officeDocument/2006/relationships/tags" Target="../tags/tag813.xml" /><Relationship Id="rId12" Type="http://schemas.openxmlformats.org/officeDocument/2006/relationships/tags" Target="../tags/tag814.xml" /><Relationship Id="rId13" Type="http://schemas.openxmlformats.org/officeDocument/2006/relationships/tags" Target="../tags/tag815.xml" /><Relationship Id="rId14" Type="http://schemas.openxmlformats.org/officeDocument/2006/relationships/tags" Target="../tags/tag816.xml" /><Relationship Id="rId15" Type="http://schemas.openxmlformats.org/officeDocument/2006/relationships/tags" Target="../tags/tag817.xml" /><Relationship Id="rId16" Type="http://schemas.openxmlformats.org/officeDocument/2006/relationships/tags" Target="../tags/tag818.xml" /><Relationship Id="rId17" Type="http://schemas.openxmlformats.org/officeDocument/2006/relationships/tags" Target="../tags/tag819.xml" /><Relationship Id="rId18" Type="http://schemas.openxmlformats.org/officeDocument/2006/relationships/tags" Target="../tags/tag820.xml" /><Relationship Id="rId19" Type="http://schemas.openxmlformats.org/officeDocument/2006/relationships/tags" Target="../tags/tag821.xml" /><Relationship Id="rId2" Type="http://schemas.openxmlformats.org/officeDocument/2006/relationships/tags" Target="../tags/tag804.xml" /><Relationship Id="rId20" Type="http://schemas.openxmlformats.org/officeDocument/2006/relationships/tags" Target="../tags/tag822.xml" /><Relationship Id="rId21" Type="http://schemas.openxmlformats.org/officeDocument/2006/relationships/tags" Target="../tags/tag823.xml" /><Relationship Id="rId22" Type="http://schemas.openxmlformats.org/officeDocument/2006/relationships/tags" Target="../tags/tag824.xml" /><Relationship Id="rId23" Type="http://schemas.openxmlformats.org/officeDocument/2006/relationships/tags" Target="../tags/tag825.xml" /><Relationship Id="rId24" Type="http://schemas.openxmlformats.org/officeDocument/2006/relationships/tags" Target="../tags/tag826.xml" /><Relationship Id="rId25" Type="http://schemas.openxmlformats.org/officeDocument/2006/relationships/tags" Target="../tags/tag827.xml" /><Relationship Id="rId26" Type="http://schemas.openxmlformats.org/officeDocument/2006/relationships/tags" Target="../tags/tag828.xml" /><Relationship Id="rId27" Type="http://schemas.openxmlformats.org/officeDocument/2006/relationships/tags" Target="../tags/tag829.xml" /><Relationship Id="rId28" Type="http://schemas.openxmlformats.org/officeDocument/2006/relationships/tags" Target="../tags/tag830.xml" /><Relationship Id="rId29" Type="http://schemas.openxmlformats.org/officeDocument/2006/relationships/tags" Target="../tags/tag831.xml" /><Relationship Id="rId3" Type="http://schemas.openxmlformats.org/officeDocument/2006/relationships/tags" Target="../tags/tag805.xml" /><Relationship Id="rId30" Type="http://schemas.openxmlformats.org/officeDocument/2006/relationships/tags" Target="../tags/tag832.xml" /><Relationship Id="rId4" Type="http://schemas.openxmlformats.org/officeDocument/2006/relationships/tags" Target="../tags/tag806.xml" /><Relationship Id="rId5" Type="http://schemas.openxmlformats.org/officeDocument/2006/relationships/tags" Target="../tags/tag807.xml" /><Relationship Id="rId6" Type="http://schemas.openxmlformats.org/officeDocument/2006/relationships/tags" Target="../tags/tag808.xml" /><Relationship Id="rId7" Type="http://schemas.openxmlformats.org/officeDocument/2006/relationships/tags" Target="../tags/tag809.xml" /><Relationship Id="rId8" Type="http://schemas.openxmlformats.org/officeDocument/2006/relationships/tags" Target="../tags/tag810.xml" /><Relationship Id="rId9" Type="http://schemas.openxmlformats.org/officeDocument/2006/relationships/tags" Target="../tags/tag8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3.xml" /><Relationship Id="rId3" Type="http://schemas.openxmlformats.org/officeDocument/2006/relationships/tags" Target="../tags/tag834.xml" /><Relationship Id="rId4" Type="http://schemas.openxmlformats.org/officeDocument/2006/relationships/tags" Target="../tags/tag8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4.xml" /><Relationship Id="rId11" Type="http://schemas.openxmlformats.org/officeDocument/2006/relationships/tags" Target="../tags/tag845.xml" /><Relationship Id="rId12" Type="http://schemas.openxmlformats.org/officeDocument/2006/relationships/tags" Target="../tags/tag846.xml" /><Relationship Id="rId13" Type="http://schemas.openxmlformats.org/officeDocument/2006/relationships/tags" Target="../tags/tag847.xml" /><Relationship Id="rId2" Type="http://schemas.openxmlformats.org/officeDocument/2006/relationships/tags" Target="../tags/tag836.xml" /><Relationship Id="rId3" Type="http://schemas.openxmlformats.org/officeDocument/2006/relationships/tags" Target="../tags/tag837.xml" /><Relationship Id="rId4" Type="http://schemas.openxmlformats.org/officeDocument/2006/relationships/tags" Target="../tags/tag838.xml" /><Relationship Id="rId5" Type="http://schemas.openxmlformats.org/officeDocument/2006/relationships/tags" Target="../tags/tag839.xml" /><Relationship Id="rId6" Type="http://schemas.openxmlformats.org/officeDocument/2006/relationships/tags" Target="../tags/tag840.xml" /><Relationship Id="rId7" Type="http://schemas.openxmlformats.org/officeDocument/2006/relationships/tags" Target="../tags/tag841.xml" /><Relationship Id="rId8" Type="http://schemas.openxmlformats.org/officeDocument/2006/relationships/tags" Target="../tags/tag842.xml" /><Relationship Id="rId9" Type="http://schemas.openxmlformats.org/officeDocument/2006/relationships/tags" Target="../tags/tag8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6.xml" /><Relationship Id="rId11" Type="http://schemas.openxmlformats.org/officeDocument/2006/relationships/tags" Target="../tags/tag857.xml" /><Relationship Id="rId12" Type="http://schemas.openxmlformats.org/officeDocument/2006/relationships/tags" Target="../tags/tag858.xml" /><Relationship Id="rId13" Type="http://schemas.openxmlformats.org/officeDocument/2006/relationships/tags" Target="../tags/tag859.xml" /><Relationship Id="rId2" Type="http://schemas.openxmlformats.org/officeDocument/2006/relationships/tags" Target="../tags/tag848.xml" /><Relationship Id="rId3" Type="http://schemas.openxmlformats.org/officeDocument/2006/relationships/tags" Target="../tags/tag849.xml" /><Relationship Id="rId4" Type="http://schemas.openxmlformats.org/officeDocument/2006/relationships/tags" Target="../tags/tag850.xml" /><Relationship Id="rId5" Type="http://schemas.openxmlformats.org/officeDocument/2006/relationships/tags" Target="../tags/tag851.xml" /><Relationship Id="rId6" Type="http://schemas.openxmlformats.org/officeDocument/2006/relationships/tags" Target="../tags/tag852.xml" /><Relationship Id="rId7" Type="http://schemas.openxmlformats.org/officeDocument/2006/relationships/tags" Target="../tags/tag853.xml" /><Relationship Id="rId8" Type="http://schemas.openxmlformats.org/officeDocument/2006/relationships/tags" Target="../tags/tag854.xml" /><Relationship Id="rId9" Type="http://schemas.openxmlformats.org/officeDocument/2006/relationships/tags" Target="../tags/tag85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68.xml" /><Relationship Id="rId11" Type="http://schemas.openxmlformats.org/officeDocument/2006/relationships/tags" Target="../tags/tag869.xml" /><Relationship Id="rId12" Type="http://schemas.openxmlformats.org/officeDocument/2006/relationships/tags" Target="../tags/tag870.xml" /><Relationship Id="rId13" Type="http://schemas.openxmlformats.org/officeDocument/2006/relationships/tags" Target="../tags/tag871.xml" /><Relationship Id="rId2" Type="http://schemas.openxmlformats.org/officeDocument/2006/relationships/tags" Target="../tags/tag860.xml" /><Relationship Id="rId3" Type="http://schemas.openxmlformats.org/officeDocument/2006/relationships/tags" Target="../tags/tag861.xml" /><Relationship Id="rId4" Type="http://schemas.openxmlformats.org/officeDocument/2006/relationships/tags" Target="../tags/tag862.xml" /><Relationship Id="rId5" Type="http://schemas.openxmlformats.org/officeDocument/2006/relationships/tags" Target="../tags/tag863.xml" /><Relationship Id="rId6" Type="http://schemas.openxmlformats.org/officeDocument/2006/relationships/tags" Target="../tags/tag864.xml" /><Relationship Id="rId7" Type="http://schemas.openxmlformats.org/officeDocument/2006/relationships/tags" Target="../tags/tag865.xml" /><Relationship Id="rId8" Type="http://schemas.openxmlformats.org/officeDocument/2006/relationships/tags" Target="../tags/tag866.xml" /><Relationship Id="rId9" Type="http://schemas.openxmlformats.org/officeDocument/2006/relationships/tags" Target="../tags/tag8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5113302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激活组织灵魂——企业文化深度建设方案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企业文化建设的重要性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企业文化建设的核心要素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企业文化建设的实施步骤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企业文化建设的成功案例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企业文化建设的挑战与应对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企业文化建设的未来趋势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企业文化建设的重要性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提升组织凝聚力</a:t>
            </a:r>
            <a:endParaRPr lang="zh-CN" altLang="en-US"/>
          </a:p>
        </p:txBody>
      </p:sp>
      <p:sp>
        <p:nvSpPr>
          <p:cNvPr id="10510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企业文化建设能够增强员工对企业的认同感和归属感，提高员工的忠诚度。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良好的企业文化能够促进员工之间的沟通和协作，增强团队凝聚力。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企业文化建设有助于提高企业的社会形象和品牌价值，吸引更多的优秀人才加入。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组织凝聚力是企业发展的重要支撑，能够提高企业的竞争力和市场占有率。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激发员工创造力</a:t>
            </a:r>
            <a:endParaRPr lang="zh-CN" altLang="en-US"/>
          </a:p>
        </p:txBody>
      </p:sp>
      <p:sp>
        <p:nvSpPr>
          <p:cNvPr id="105130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0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31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企业文化建设能够激发员工的创造力和创新精神，推动企业不断向前发展。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1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31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良好的企业文化能够为员工提供更加积极向上的工作氛围，促进员工之间的交流与合作。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2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32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优秀的企业文化能够让员工感受到企业的关怀与重视，提高员工的工作积极性和忠诚度。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2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32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企业文化建设有助于培养员工的团队意识和协作精神，共同实现企业的目标与愿景。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增强企业竞争力</a:t>
            </a:r>
            <a:endParaRPr lang="zh-CN" altLang="en-US"/>
          </a:p>
        </p:txBody>
      </p:sp>
      <p:sp>
        <p:nvSpPr>
          <p:cNvPr id="105161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6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2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62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3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企业文化建设有助于提升品牌形象和企业声誉，增加客户黏性和市场份额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3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健康的企业文化能够激发创新和变革，促进企业可持续发展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3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企业文化建设有助于提高员工凝聚力，形成共同价值观和目标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3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良好的企业文化能够吸引和留住优秀人才，提升员工满意度和忠诚度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促进可持续发展</a:t>
            </a:r>
            <a:endParaRPr lang="zh-CN" altLang="en-US"/>
          </a:p>
        </p:txBody>
      </p:sp>
      <p:sp>
        <p:nvSpPr>
          <p:cNvPr id="105192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2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93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企业文化建设能够提高员工的归属感和忠诚度，降低人才流失率，从而为企业可持续发展提供人才保障。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3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3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优秀的企业文化能够塑造良好的企业形象，提升品牌价值和市场竞争力，为企业可持续发展创造更多商机。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4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4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企业文化建设能够促进企业内部沟通与协作，提高工作效率和创新能力，为企业的可持续发展提供源源不断的动力。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4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4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企业文化建设能够引导企业承担社会责任，积极参与公益事业和社会建设，提升企业社会形象和影响力，为企业的可持续发展赢得更广泛的支持和认可。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3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企业文化建设的核心要素</a:t>
            </a:r>
            <a:endParaRPr lang="zh-CN" altLang="en-US"/>
          </a:p>
        </p:txBody>
      </p:sp>
      <p:sp>
        <p:nvSpPr>
          <p:cNvPr id="105223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9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价值观塑造</a:t>
            </a:r>
            <a:endParaRPr lang="zh-CN" altLang="en-US"/>
          </a:p>
        </p:txBody>
      </p:sp>
      <p:sp>
        <p:nvSpPr>
          <p:cNvPr id="10526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定义：企业文化价值观是企业内部共同认可的价值观念，是指导企业行为和决策的重要准则。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重要性：价值观塑造是企业文化建设的核心要素之一，它能够激发员工的归属感和使命感，提高企业的凝聚力和竞争力。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塑造方法：通过内部培训、领导示范、奖励机制等方式，将企业价值观融入到员工的行为和思维方式中。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持续改进：企业价值观需要不断地审视和更新，以适应市场和社会的变化，保持企业的竞争优势。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使命与愿景</a:t>
            </a:r>
            <a:endParaRPr lang="zh-CN" altLang="en-US"/>
          </a:p>
        </p:txBody>
      </p:sp>
      <p:sp>
        <p:nvSpPr>
          <p:cNvPr id="1053006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08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10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使命：企业存在的意义和价值，是企业对社会的承诺和责任。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12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14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16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愿景：企业未来的发展方向和目标，是企业对未来的美好期望和憧憬。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行为规范</a:t>
            </a:r>
            <a:endParaRPr lang="zh-CN" altLang="en-US"/>
          </a:p>
        </p:txBody>
      </p:sp>
      <p:sp>
        <p:nvSpPr>
          <p:cNvPr id="105330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员工行为准则：明确员工在工作中的行为标准，包括工作态度、职业操守等方面。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0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0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1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礼仪制度：规范员工在各种场合的礼仪，提升企业形象。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1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1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1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奖惩制度：明确奖励和惩罚的标准，激励员工积极向上，抑制不良行为。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1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2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2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培训体系：建立完善的培训体系，提高员工的专业技能和职业素养，增强企业竞争力。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2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2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沟通与传播</a:t>
            </a:r>
            <a:endParaRPr lang="zh-CN" altLang="en-US"/>
          </a:p>
        </p:txBody>
      </p:sp>
      <p:sp>
        <p:nvSpPr>
          <p:cNvPr id="105361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61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61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62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62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2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62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62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3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3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63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63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3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4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64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64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64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64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65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建立有效的沟通机制，确保信息畅通无阻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5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定期评估传播效果，不断优化传播策略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5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鼓励员工积极参与文化传播活动，提高认同感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5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制定明确的传播策略，让企业文化深入人心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企业文化建设的实施步骤</a:t>
            </a:r>
            <a:endParaRPr lang="zh-CN" altLang="en-US"/>
          </a:p>
        </p:txBody>
      </p:sp>
      <p:sp>
        <p:nvSpPr>
          <p:cNvPr id="10539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诊断评估</a:t>
            </a:r>
            <a:endParaRPr lang="zh-CN" altLang="en-US"/>
          </a:p>
        </p:txBody>
      </p:sp>
      <p:sp>
        <p:nvSpPr>
          <p:cNvPr id="10544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4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了解企业现状：通过调查问卷、访谈等方式收集信息，全面了解企业的文化现状和存在的问题。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0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4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4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分析诊断：对收集到的信息进行深入分析，诊断企业文化建设中存在的问题和瓶颈。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1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4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4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制定方案：根据分析结果，制定针对性的企业文化建设方案，明确目标和实施计划。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2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4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4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评估反馈：在实施过程中不断评估方案效果，及时调整和优化方案，确保企业文化建设的有效推进。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2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7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规划设计</a:t>
            </a:r>
            <a:endParaRPr lang="zh-CN" altLang="en-US"/>
          </a:p>
        </p:txBody>
      </p:sp>
      <p:sp>
        <p:nvSpPr>
          <p:cNvPr id="105471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1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7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2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72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2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7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2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73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调研分析企业文化的现状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73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设计企业文化建设的方案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73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明确企业愿景和使命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73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制定企业文化建设的目标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落地执行</a:t>
            </a:r>
            <a:endParaRPr lang="zh-CN" altLang="en-US"/>
          </a:p>
        </p:txBody>
      </p:sp>
      <p:sp>
        <p:nvSpPr>
          <p:cNvPr id="10550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0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0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制定详细的实施计划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0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0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0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培训员工，提高文化认同感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0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0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0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建立有效的沟通机制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0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0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0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持续改进，不断完善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https://d.book118.com/646151133020010033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3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激活组织灵魂——企业文化深度建设方案</vt:lpstr>
      <vt:lpstr>目录</vt:lpstr>
      <vt:lpstr>企业文化建设的重要性</vt:lpstr>
      <vt:lpstr>提升组织凝聚力</vt:lpstr>
      <vt:lpstr>激发员工创造力</vt:lpstr>
      <vt:lpstr>增强企业竞争力</vt:lpstr>
      <vt:lpstr>促进可持续发展</vt:lpstr>
      <vt:lpstr>企业文化建设的核心要素</vt:lpstr>
      <vt:lpstr>价值观塑造</vt:lpstr>
      <vt:lpstr>使命与愿景</vt:lpstr>
      <vt:lpstr>行为规范</vt:lpstr>
      <vt:lpstr>沟通与传播</vt:lpstr>
      <vt:lpstr>企业文化建设的实施步骤</vt:lpstr>
      <vt:lpstr>诊断评估</vt:lpstr>
      <vt:lpstr>规划设计</vt:lpstr>
      <vt:lpstr>落地执行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2024-09-01T12:48:03.747</cp:lastPrinted>
  <dcterms:created xsi:type="dcterms:W3CDTF">2024-09-01T04:48:03Z</dcterms:created>
  <dcterms:modified xsi:type="dcterms:W3CDTF">2024-09-01T04:48:06Z</dcterms:modified>
</cp:coreProperties>
</file>