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FF3CA-9AF6-4AE0-98D7-526647D0E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E6A7C-69F3-4A5B-965F-C07C8074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A69CF-56FC-4900-A7E1-CB27B396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47CB61-C809-4C19-AC06-224C4582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5B270-D326-4C99-B35A-10B928A1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00551E-04B5-454F-80F9-00F2904A1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98608D-A248-4EF4-B202-71A6C48C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78804-3164-4D99-B33B-3446A73E4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EE4F7-50EA-4DEA-8683-6F511630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E1F55-5A4B-4F9B-8F84-EAFE2076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37971-E718-4E57-871A-BA5C78853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51221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医疗保健行业2024年制度变革研究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医疗保健行业现状及挑战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2024年医疗保健行业制度变革内容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制度变革对医疗保健行业的影响分析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制度变革实施过程中的问题及解决方案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制度变革后的医疗保健行业发展趋势预测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制度变革的必要性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针对行业现状，制度变革成为提升医疗保健服务质量和效率的关键环节。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通过深入研究制度变革对医疗保健行业的影响，可以为政策制定者、从业者和投资者提供有价值的参考。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当前医疗保健行业面临着服务质量不均、资源分配不合理、技术更新迅速等多重挑战。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分析2024年医疗保健行业制度变革的趋势、影响因素及潜在影响。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制度变革将如何改变医疗保健行业的服务模式、资源配置和竞争格局？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涵盖全球范围内的医疗保健行业，重点关注发达国家和发展中国家的制度变革实践。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采用文献综述、案例分析、专家访谈等多种研究方法，确保研究的全面性和准确性。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医疗保健行业现状及挑战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医疗保健行业已成为全球最大、增长最快的产业之一，涵盖了医院、诊所、制药、生物技术、医疗器械等多个子领域。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随着医疗技术的不断创新，医疗保健行业在诊断、治疗、康复等方面取得了显著进展，提高了患者的生活质量和预期寿命。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各国政府普遍重视医疗保健行业的发展，通过制定相关政策和法规，推动医疗保健行业的改革和发展。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医疗保健行业现状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医疗资源分配不均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全球范围内，医疗资源的分配存在严重的不均衡现象，部分地区医疗资源匮乏，难以满足当地居民的基本医疗需求。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医疗费用高涨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随着医疗技术的不断进步和人口老龄化的加剧，医疗费用不断上涨，给患者和家庭带来巨大的经济压力。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医疗服务质量参差不齐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由于医疗保健行业涉及多个领域和环节，医疗服务质量存在较大的差异，部分患者难以获得优质、高效的医疗服务。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互联网和移动通信技术的普及为远程医疗的发展提供了有力支持，患者可以通过在线问诊、远程手术等方式获得更加便捷、高效的医疗服务。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随着基因测序等技术的发展，个性化医疗将成为未来医疗保健行业的重要趋势，为患者提供更加精准、个性化的治疗方案。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人工智能、大数据等技术在医疗保健行业的应用将推动智能化医疗的发展，提高医疗服务的效率和质量。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583" r="18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2024年医疗保健行业制度变革内容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随着人口老龄化和医疗技术的快速发展，医疗保健行业面临巨大的经济压力和服务需求，需要进行制度变革以适应这些挑战。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医疗保健行业面临的挑战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当前的医疗保健制度存在诸多不足，如资源分配不均、服务质量参差不齐、医疗费用高昂等，这些问题亟待通过制度变革加以解决。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现有制度的不足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制度变革的背景和原因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推行按病种付费、总额预付等医保支付方式，以控制医疗费用不合理增长，提高医保基金使用效率。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医保支付方式改革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医疗服务体系重构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药品供应保障制度改革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监管机制改革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构建以基层医疗机构为基础的分级诊疗制度，加强医联体、医共体建设，促进优质医疗资源下沉。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完善药品集中采购制度，推进药品价格谈判和医保支付标准制定，降低药品价格，保障药品供应。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加强对医疗机构、医生和药品的监管，建立严格的追责机制，提高医疗服务质量和安全水平。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制度变革的主要内容和措施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制度变革将促进医疗保健行业的可持续发展，提高社会整体健康水平和生活质量，同时有利于缓解社会矛盾和维护社会稳定。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对医疗机构的影响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制度变革将促使医疗机构加强内部管理，提高服务效率和质量，同时可能引发医疗机构之间的重组和整合。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对医生的影响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医生的执业环境和待遇将得到改善，同时医生将承担更多的责任和压力，需要不断提高自身的专业素养和服务水平。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制度变革将降低患者的医疗费用负担，提高医疗服务的可及性和便利性，同时患者也需要适应新的就医流程和付费方式。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制度变革的影响和预期效果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制度变革对医疗保健行业的影响分析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https://d.book118.com/646151221024010035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2024-09-04T18:32:07.198</cp:lastPrinted>
  <dcterms:created xsi:type="dcterms:W3CDTF">2024-09-04T10:32:07Z</dcterms:created>
  <dcterms:modified xsi:type="dcterms:W3CDTF">2024-09-04T10:32:09Z</dcterms:modified>
</cp:coreProperties>
</file>