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C832A-0DD5-412B-8318-239632BB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761C9-3E57-4390-9E42-F494C02C9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90096-9817-4383-A006-3D0AFDC4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F2751-DECB-40FF-A936-DE53493B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783B0-3A5F-4195-81CD-F8AE53A9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0E284-2AB6-42EF-AEB1-3C8643B1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204B1-8AA4-45B5-BD7C-4D9F51B13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EC50C-9959-4DCD-B45B-A2080872B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F4C0E-977E-4974-A7E9-5D6454D90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DD814-6162-44CF-A627-C77BDDC74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35366-EDEC-4FDE-B95C-13202CCE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51223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《数据库的创建和管理》PPT课件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数据库的创建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数据库的管理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数据库的安全性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数据库是用于存储和管理大量数据的数据结构，它能够提供高效、可靠的数据存储和检索功能，支持各种应用程序和系统。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是一个组织化的数据集合，它按照一定的数据模型（如关系模型、面向对象模型等）对数据进行存储、检索、更新和删除等操作。数据库的作用包括数据存储、数据共享、数据安全保护等，它能够满足各种规模的应用需求，支持各种业务和组织运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根据不同的分类标准，数据库可以分为多种类型，如关系型数据库和非关系型数据库等。每种类型的数据库都有其特定的数据结构和特点。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是最常见的一种数据库类型，它采用表格形式存储数据，支持复杂的数据查询和操作。非关系型数据库则采用更为灵活的数据结构，如键值对、文档、列式存储等，适用于不同类型的应用场景。此外，数据库的结构包括表、视图、索引等组件，这些组件共同构成了数据库的数据模型和逻辑结构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数据库的类型和结构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数据库技术的发展历程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总结词：随着计算机技术的不断发展，数据库技术也在不断演进和创新。从最早的文件系统到现在的云数据库，数据库技术的发展历程见证了技术的进步和变革。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数据库技术的发展可以分为几个阶段。最早的文件系统阶段主要依靠文件来存储和管理数据，但随着数据量的增长和业务需求的复杂化，文件系统逐渐无法满足需求。随后出现了层次数据库和网状数据库，它们能够支持更复杂的数据结构和查询操作。关系型数据库的出现标志着数据库技术进入了一个新的阶段，它采用表格形式存储数据，支持标准化的查询语言（如SQL），成为当今应用最广泛的数据库类型。随着云计算技术的兴起，云数据库也逐渐成为一种新的趋势，它能够提供弹性可扩展的存储和计算能力，满足大规模数据处理和实时业务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数据库的创建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08" b="5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理解并分析用户需求，明确数据类型和关系。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使用E-R图等工具，设计数据库的概念模型。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将概念模型转化为数据库管理系统支持的数据模型。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逻辑设计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确定数据存储结构、索引策略等。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创建数据库的SQL语句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CREATE DATABASE：用于创建新的数据库。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CREATE TABLE：用于创建新的数据表。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CREATE INDEX：用于创建索引以提高查询效率。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ALTER TABLE：用于修改现有数据表的结构。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用于封装复杂的数据库操作，提高性能。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用于响应数据库事件自动执行的操作。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基于一个或多个表的虚拟表。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选择合适的索引类型和位置，提高查询速度。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数据库的存储和索引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数据库的管理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数据插入、更新和删除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数据插入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插入操作是向数据库表中添加新记录的过程。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插入操作需要指定要插入数据的表名和要插入的数据。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数据插入、更新和删除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插入操作可以使用INSERT语句来完成。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数据更新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更新操作是修改数据库表中已有记录的过程。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更新操作需要指定要更新的表名、要更新的字段和要更新的值。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数据插入、更新和删除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更新操作可以使用UPDATE语句来完成。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数据插入、更新和删除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数据插入、更新和删除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数据删除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删除操作需要指定要删除的表名和要删除的记录条件。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删除操作是删除数据库表中记录的过程。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删除操作可以使用DELETE语句来完成。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备份是创建数据库副本的过程，以便在发生故障或数据丢失时恢复数据。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备份可以使用不同的方法和技术来完成，如全备份、增量备份和差异备份。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432" r="12432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203" r="420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数据库的备份与恢复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66" r="16766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6209" r="6209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备份文件可以存储在本地或远程存储设备上。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数据库的备份与恢复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https://d.book118.com/646151223102010044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2024-09-12T17:03:30.157</cp:lastPrinted>
  <dcterms:created xsi:type="dcterms:W3CDTF">2024-09-12T09:03:30Z</dcterms:created>
  <dcterms:modified xsi:type="dcterms:W3CDTF">2024-09-12T09:03:32Z</dcterms:modified>
</cp:coreProperties>
</file>