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09F67-F33A-4CB6-ABD7-0BEAFA9D5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EC1D5-B61F-409B-8E2B-3E92476F2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548E9-412D-40C1-89CC-7BA673AF3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018F72-EE3A-430B-AF72-04090EAC0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3D7E00-8D56-4507-A86C-4867AF480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B4875F-972C-44B7-8A22-91B4D6E8C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4DFF11-C481-424B-95A9-D8EEE0610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753D5-757D-40EF-8548-9B5FB9A34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9B29B-83E9-42C0-9263-A66F1EE03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56B59-3BC0-4688-A542-7F15914E0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DF07D-9D67-48AF-9431-0586437E3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5222200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运动损伤的预防与处理预防和处理滑轮运动损伤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滑轮运动损伤概述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急性损伤处理原则及方法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慢性损伤康复治疗方案设计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总结：全面关注滑轮运动安全，降低运动损伤风险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滑轮运动损伤概述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滑轮运动损伤是指在参与滑轮运动过程中，由于各种原因导致的身体组织或器官的损伤。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根据受伤部位和性质，滑轮运动损伤可分为皮肤擦伤、软组织挫伤、关节扭伤、骨折、脑震荡等多种类型。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750" r="407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362" r="2236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525" r="14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滑轮运动损伤的发病原因包括技术动作不正确、运动装备不合适、运动场地不良、准备活动不充分等。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参与滑轮运动时，缺乏经验、身体素质差、注意力不集中、过度疲劳等因素都会增加受伤的风险。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865" b="23865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滑轮运动损伤的临床表现因受伤部位和性质而异，常见症状包括疼痛、肿胀、淤血、关节活动受限等。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医生会根据患者的病史、临床表现和必要的辅助检查（如X线、MRI等）来综合判断滑轮运动损伤的性质和严重程度。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863" r="12863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91051" y="3854863"/>
            <a:ext cx="2621496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8842439" y="1144815"/>
            <a:ext cx="255851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521636" y="1144815"/>
            <a:ext cx="251169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初学者应避免过度运动，逐步增加运动时间和强度，以适应滑轮运动的需求。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158675" y="3854863"/>
            <a:ext cx="2558510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7" name="Freeform 17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AutoShape 21"/>
          <p:cNvSpPr/>
          <p:nvPr/>
        </p:nvSpPr>
        <p:spPr>
          <a:xfrm>
            <a:off x="6221730" y="5263039"/>
            <a:ext cx="2432304" cy="8866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根据个人年龄、体质和运动经验，制定个性化的训练计划，避免运动负荷过大。</a:t>
            </a:r>
            <a:endParaRPr lang="en-US" sz="1100"/>
          </a:p>
        </p:txBody>
      </p:sp>
      <p:sp>
        <p:nvSpPr>
          <p:cNvPr id="22" name="TextBox 22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遵循循序渐进原则</a:t>
            </a:r>
          </a:p>
        </p:txBody>
      </p:sp>
      <p:cxnSp>
        <p:nvCxnSpPr>
          <p:cNvPr id="23" name="Connector 23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4" name="TextBox 24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个性化训练计划</a:t>
            </a:r>
          </a:p>
        </p:txBody>
      </p:sp>
      <p:cxnSp>
        <p:nvCxnSpPr>
          <p:cNvPr id="25" name="Connector 25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合理安排运动负荷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提高力量素质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通过力量训练增强肌肉力量，提高关节稳定性，减少运动损伤的风险。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增强柔韧性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进行拉伸练习，增加关节活动范围，提高身体柔韧性，有助于减少运动损伤。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提升平衡能力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加强平衡训练，提高身体在滑轮运动中的稳定性和控制能力。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加强身体素质训练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学习规范动作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在专业教练的指导下，学习正确的滑轮运动技术动作，避免因动作不规范导致的损伤。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注重技术细节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注意技术动作的细节，如姿势、重心转移、步伐等，确保技术动作准确无误。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掌握正确技术动作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根据个人脚型和运动需求，选择合适的滑轮鞋，确保鞋子舒适、合脚、支撑良好。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选择合适滑轮鞋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定期检查滑轮、轴承、鞋带等装备是否完好，确保运动安全。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检查装备安全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在平坦、宽敞、无障碍物的场地进行滑轮运动，避免在崎岖不平或人流量大的场地运动。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选择合适场地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选用合适装备和场地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急性损伤处理原则及方法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https://d.book118.com/646152222005010041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2024-09-07T17:00:54.396</cp:lastPrinted>
  <dcterms:created xsi:type="dcterms:W3CDTF">2024-09-07T09:00:54Z</dcterms:created>
  <dcterms:modified xsi:type="dcterms:W3CDTF">2024-09-07T09:00:56Z</dcterms:modified>
</cp:coreProperties>
</file>