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8" r:id="rId34"/>
  </p:sldIdLst>
  <p:sldSz cx="11522075" cy="6480175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tags" Target="tags/tag1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19.png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emf" /><Relationship Id="rId2" Type="http://schemas.openxmlformats.org/officeDocument/2006/relationships/image" Target="../media/image21.emf" /><Relationship Id="rId3" Type="http://schemas.openxmlformats.org/officeDocument/2006/relationships/image" Target="../media/image22.emf" /><Relationship Id="rId4" Type="http://schemas.openxmlformats.org/officeDocument/2006/relationships/image" Target="../media/image23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emf" /><Relationship Id="rId2" Type="http://schemas.openxmlformats.org/officeDocument/2006/relationships/image" Target="../media/image25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emf" /><Relationship Id="rId2" Type="http://schemas.openxmlformats.org/officeDocument/2006/relationships/image" Target="../media/image27.emf" /><Relationship Id="rId3" Type="http://schemas.openxmlformats.org/officeDocument/2006/relationships/image" Target="../media/image28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9.emf" /><Relationship Id="rId2" Type="http://schemas.openxmlformats.org/officeDocument/2006/relationships/image" Target="../media/image30.png" /><Relationship Id="rId3" Type="http://schemas.openxmlformats.org/officeDocument/2006/relationships/image" Target="../media/image31.png" /><Relationship Id="rId4" Type="http://schemas.openxmlformats.org/officeDocument/2006/relationships/image" Target="../media/image32.png" /><Relationship Id="rId5" Type="http://schemas.openxmlformats.org/officeDocument/2006/relationships/image" Target="../media/image33.png" /><Relationship Id="rId6" Type="http://schemas.openxmlformats.org/officeDocument/2006/relationships/image" Target="../media/image34.png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6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7.emf" /><Relationship Id="rId2" Type="http://schemas.openxmlformats.org/officeDocument/2006/relationships/image" Target="../media/image38.emf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9.emf" /></Relationships>
</file>

<file path=ppt/drawings/_rels/vmlDrawing1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0.emf" /></Relationships>
</file>

<file path=ppt/drawings/_rels/vmlDrawing1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1.emf" /></Relationships>
</file>

<file path=ppt/drawings/_rels/vmlDrawing1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2.emf" /></Relationships>
</file>

<file path=ppt/drawings/_rels/vmlDrawing1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3.emf" /></Relationships>
</file>

<file path=ppt/drawings/_rels/vmlDrawing1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4.emf" /></Relationships>
</file>

<file path=ppt/drawings/_rels/vmlDrawing1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5.emf" /></Relationships>
</file>

<file path=ppt/drawings/_rels/vmlDrawing2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6.emf" /></Relationships>
</file>

<file path=ppt/drawings/_rels/vmlDrawing2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7.emf" /></Relationships>
</file>

<file path=ppt/drawings/_rels/vmlDrawing2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8.emf" /></Relationships>
</file>

<file path=ppt/drawings/_rels/vmlDrawing2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9.emf" /></Relationships>
</file>

<file path=ppt/drawings/_rels/vmlDrawing2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1.emf" /></Relationships>
</file>

<file path=ppt/drawings/_rels/vmlDrawing2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2.emf" /></Relationships>
</file>

<file path=ppt/drawings/_rels/vmlDrawing2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3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defTabSz="914400" fontAlgn="auto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defTabSz="914400" fontAlgn="auto">
              <a:spcBef>
                <a:spcPct val="0"/>
              </a:spcBef>
              <a:spcAft>
                <a:spcPct val="0"/>
              </a:spcAft>
              <a:defRPr sz="1200" smtClean="0">
                <a:solidFill>
                  <a:schemeClr val="tx1"/>
                </a:solidFill>
                <a:latin typeface="+mn-lt"/>
                <a:ea typeface="+mn-ea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2317DB4-8795-424D-BF65-E223CFE4A01E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defTabSz="914400" fontAlgn="auto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/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49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3491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6349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>
                <a:solidFill>
                  <a:schemeClr val="tx1"/>
                </a:solidFill>
              </a:rPr>
              <a:t>1</a:t>
            </a:fld>
            <a:endParaRPr lang="zh-CN" altLang="en-US" sz="1200">
              <a:solidFill>
                <a:schemeClr val="tx1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451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64516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3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553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6554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>
                <a:solidFill>
                  <a:schemeClr val="tx1"/>
                </a:solidFill>
              </a:rPr>
              <a:t>3</a:t>
            </a:fld>
            <a:endParaRPr lang="zh-CN" altLang="en-US" sz="1200">
              <a:solidFill>
                <a:schemeClr val="tx1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6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656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66564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4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8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758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67588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5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1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8611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6861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6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3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963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69636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7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065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70660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8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168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71684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270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72708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10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3731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7373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475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74756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7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577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75780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13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680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76804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14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2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782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77828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15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5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8851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7885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16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8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7987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79876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17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8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08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80900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18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2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192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81924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94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294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82948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20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7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3971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8397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99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499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84996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01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601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86020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23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04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704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87044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24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06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806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88068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25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09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89091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8909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26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11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9011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90116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27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13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9113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91140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28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6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9216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92164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8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9318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93188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30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jpeg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9706C-3C1E-4FE3-9994-EE9352D11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30ED3-2AFC-4FE1-8E60-AEB37050F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EB899-600B-4818-A77A-0346C530C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B2F0D-2A09-4913-992C-62DA64626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E368EA-3541-4356-9A0D-CA1F58900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C40956-DC01-4195-8A03-42420BADB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1D114E-1915-4687-842B-45DFC9B6F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46173-80AB-4E57-8909-7D0B4E594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77A5F-EB9A-4F80-9F19-177A54291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79A67-868E-43AF-A3F0-7C127773D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A2D53-6F96-4290-9927-4134DB553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322" name="组合 87223"/>
          <p:cNvGrpSpPr/>
          <p:nvPr userDrawn="1"/>
        </p:nvGrpSpPr>
        <p:grpSpPr>
          <a:xfrm>
            <a:off x="10307638" y="6105525"/>
            <a:ext cx="1214437" cy="395288"/>
            <a:chOff x="6493" y="3846"/>
            <a:chExt cx="765" cy="249"/>
          </a:xfrm>
        </p:grpSpPr>
        <p:grpSp>
          <p:nvGrpSpPr>
            <p:cNvPr id="56325" name="组合 87205"/>
            <p:cNvGrpSpPr/>
            <p:nvPr userDrawn="1"/>
          </p:nvGrpSpPr>
          <p:grpSpPr>
            <a:xfrm>
              <a:off x="6493" y="3864"/>
              <a:ext cx="765" cy="231"/>
              <a:chOff x="6871" y="4089"/>
              <a:chExt cx="809" cy="245"/>
            </a:xfrm>
          </p:grpSpPr>
          <p:pic>
            <p:nvPicPr>
              <p:cNvPr id="56328" name="图片 87206" descr="未标题-3副本"/>
              <p:cNvPicPr>
                <a:picLocks noChangeAspect="1"/>
              </p:cNvPicPr>
              <p:nvPr userDrawn="1"/>
            </p:nvPicPr>
            <p:blipFill>
              <a:blip r:embed="rId1"/>
              <a:stretch>
                <a:fillRect/>
              </a:stretch>
            </p:blipFill>
            <p:spPr>
              <a:xfrm>
                <a:off x="6902" y="4097"/>
                <a:ext cx="778" cy="223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7" name="矩形 87207"/>
              <p:cNvSpPr>
                <a:spLocks noChangeArrowheads="1"/>
              </p:cNvSpPr>
              <p:nvPr/>
            </p:nvSpPr>
            <p:spPr bwMode="auto">
              <a:xfrm>
                <a:off x="6871" y="4089"/>
                <a:ext cx="736" cy="24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800" b="1" i="0" u="none" strike="noStrike" kern="1200" cap="none" spc="0" normalizeH="0" baseline="0" noProof="0" smtClean="0">
                    <a:ln>
                      <a:noFill/>
                    </a:ln>
                    <a:solidFill>
                      <a:srgbClr val="006600"/>
                    </a:solidFill>
                    <a:effectLst/>
                    <a:uLnTx/>
                    <a:uFillTx/>
                    <a:latin typeface="Arial" pitchFamily="34" charset="0"/>
                    <a:ea typeface="隶书" panose="02010509060101010101" pitchFamily="49" charset="-122"/>
                    <a:cs typeface="+mn-cs"/>
                  </a:rPr>
                  <a:t>栏目导航</a:t>
                </a:r>
                <a:endParaRPr kumimoji="0" lang="zh-CN" altLang="en-US" sz="1800" b="1" i="0" u="none" strike="noStrike" kern="1200" cap="none" spc="0" normalizeH="0" baseline="0" noProof="0" smtClean="0">
                  <a:ln>
                    <a:noFill/>
                  </a:ln>
                  <a:solidFill>
                    <a:srgbClr val="006600"/>
                  </a:solidFill>
                  <a:effectLst/>
                  <a:uLnTx/>
                  <a:uFillTx/>
                  <a:latin typeface="Arial" pitchFamily="34" charset="0"/>
                  <a:ea typeface="隶书" panose="02010509060101010101" pitchFamily="49" charset="-122"/>
                  <a:cs typeface="+mn-cs"/>
                </a:endParaRPr>
              </a:p>
            </p:txBody>
          </p:sp>
        </p:grpSp>
        <p:pic>
          <p:nvPicPr>
            <p:cNvPr id="56326" name="图片 87212" descr="未标题-3副本"/>
            <p:cNvPicPr>
              <a:picLocks noChangeAspect="1"/>
            </p:cNvPicPr>
            <p:nvPr userDrawn="1"/>
          </p:nvPicPr>
          <p:blipFill>
            <a:blip r:embed="rId1"/>
            <a:stretch>
              <a:fillRect/>
            </a:stretch>
          </p:blipFill>
          <p:spPr>
            <a:xfrm>
              <a:off x="6522" y="3872"/>
              <a:ext cx="736" cy="21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5" name="矩形 87213"/>
            <p:cNvSpPr>
              <a:spLocks noChangeArrowheads="1"/>
            </p:cNvSpPr>
            <p:nvPr/>
          </p:nvSpPr>
          <p:spPr bwMode="auto">
            <a:xfrm>
              <a:off x="6493" y="3846"/>
              <a:ext cx="696" cy="2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1" i="0" u="none" strike="noStrike" kern="1200" cap="none" spc="0" normalizeH="0" baseline="0" noProof="0" smtClean="0">
                  <a:ln>
                    <a:noFill/>
                  </a:ln>
                  <a:solidFill>
                    <a:srgbClr val="006600"/>
                  </a:solidFill>
                  <a:effectLst/>
                  <a:uLnTx/>
                  <a:uFillTx/>
                  <a:latin typeface="Arial" pitchFamily="34" charset="0"/>
                  <a:ea typeface="隶书" panose="02010509060101010101" pitchFamily="49" charset="-122"/>
                  <a:cs typeface="+mn-cs"/>
                </a:rPr>
                <a:t>栏目导航</a:t>
              </a:r>
              <a:endParaRPr kumimoji="0" lang="zh-CN" altLang="en-US" sz="1800" b="1" i="0" u="none" strike="noStrike" kern="1200" cap="none" spc="0" normalizeH="0" baseline="0" noProof="0" smtClean="0">
                <a:ln>
                  <a:noFill/>
                </a:ln>
                <a:solidFill>
                  <a:srgbClr val="006600"/>
                </a:solidFill>
                <a:effectLst/>
                <a:uLnTx/>
                <a:uFillTx/>
                <a:latin typeface="Arial" pitchFamily="34" charset="0"/>
                <a:ea typeface="隶书" panose="02010509060101010101" pitchFamily="49" charset="-122"/>
                <a:cs typeface="+mn-cs"/>
              </a:endParaRPr>
            </a:p>
          </p:txBody>
        </p:sp>
      </p:grpSp>
      <p:sp>
        <p:nvSpPr>
          <p:cNvPr id="8" name="矩形 89"/>
          <p:cNvSpPr>
            <a:spLocks noChangeArrowheads="1"/>
          </p:cNvSpPr>
          <p:nvPr/>
        </p:nvSpPr>
        <p:spPr bwMode="auto">
          <a:xfrm>
            <a:off x="0" y="6132513"/>
            <a:ext cx="11522075" cy="347663"/>
          </a:xfrm>
          <a:prstGeom prst="rect">
            <a:avLst/>
          </a:prstGeom>
          <a:solidFill>
            <a:srgbClr val="B2B2B2"/>
          </a:solidFill>
          <a:ln w="12700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56324" name="图片 87180" descr="六角组合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621963" y="-30162"/>
            <a:ext cx="620712" cy="4810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1" cy="1325564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1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</p:spTree>
  </p:cSld>
  <p:clrMapOvr>
    <a:masterClrMapping/>
  </p:clrMapOvr>
  <p:transition spd="slow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 spd="slow">
    <p:fade/>
  </p:transition>
  <p:timing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6.emf" /><Relationship Id="rId6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7.emf" /><Relationship Id="rId6" Type="http://schemas.openxmlformats.org/officeDocument/2006/relationships/vmlDrawing" Target="../drawings/vmlDrawing2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8.emf" /><Relationship Id="rId6" Type="http://schemas.openxmlformats.org/officeDocument/2006/relationships/vmlDrawing" Target="../drawings/vmlDrawing3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oleObject" Target="../embeddings/oleObject7.bin" TargetMode="Internal" /><Relationship Id="rId11" Type="http://schemas.openxmlformats.org/officeDocument/2006/relationships/image" Target="../media/image12.png" /><Relationship Id="rId12" Type="http://schemas.openxmlformats.org/officeDocument/2006/relationships/oleObject" Target="../embeddings/oleObject8.bin" TargetMode="Internal" /><Relationship Id="rId13" Type="http://schemas.openxmlformats.org/officeDocument/2006/relationships/image" Target="../media/image13.png" /><Relationship Id="rId14" Type="http://schemas.openxmlformats.org/officeDocument/2006/relationships/vmlDrawing" Target="../drawings/vmlDrawing4.v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4.bin" TargetMode="Internal" /><Relationship Id="rId5" Type="http://schemas.openxmlformats.org/officeDocument/2006/relationships/image" Target="../media/image9.emf" /><Relationship Id="rId6" Type="http://schemas.openxmlformats.org/officeDocument/2006/relationships/oleObject" Target="../embeddings/oleObject5.bin" TargetMode="Internal" /><Relationship Id="rId7" Type="http://schemas.openxmlformats.org/officeDocument/2006/relationships/image" Target="../media/image10.png" /><Relationship Id="rId8" Type="http://schemas.openxmlformats.org/officeDocument/2006/relationships/oleObject" Target="../embeddings/oleObject6.bin" TargetMode="Internal" /><Relationship Id="rId9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oleObject" Target="../embeddings/oleObject12.bin" TargetMode="Internal" /><Relationship Id="rId11" Type="http://schemas.openxmlformats.org/officeDocument/2006/relationships/image" Target="../media/image17.png" /><Relationship Id="rId12" Type="http://schemas.openxmlformats.org/officeDocument/2006/relationships/oleObject" Target="../embeddings/oleObject13.bin" TargetMode="Internal" /><Relationship Id="rId13" Type="http://schemas.openxmlformats.org/officeDocument/2006/relationships/image" Target="../media/image18.png" /><Relationship Id="rId14" Type="http://schemas.openxmlformats.org/officeDocument/2006/relationships/oleObject" Target="../embeddings/oleObject14.bin" TargetMode="Internal" /><Relationship Id="rId15" Type="http://schemas.openxmlformats.org/officeDocument/2006/relationships/image" Target="../media/image19.png" /><Relationship Id="rId16" Type="http://schemas.openxmlformats.org/officeDocument/2006/relationships/vmlDrawing" Target="../drawings/vmlDrawing5.v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9.bin" TargetMode="Internal" /><Relationship Id="rId5" Type="http://schemas.openxmlformats.org/officeDocument/2006/relationships/image" Target="../media/image14.emf" /><Relationship Id="rId6" Type="http://schemas.openxmlformats.org/officeDocument/2006/relationships/oleObject" Target="../embeddings/oleObject10.bin" TargetMode="Internal" /><Relationship Id="rId7" Type="http://schemas.openxmlformats.org/officeDocument/2006/relationships/image" Target="../media/image15.png" /><Relationship Id="rId8" Type="http://schemas.openxmlformats.org/officeDocument/2006/relationships/oleObject" Target="../embeddings/oleObject11.bin" TargetMode="Internal" /><Relationship Id="rId9" Type="http://schemas.openxmlformats.org/officeDocument/2006/relationships/image" Target="../media/image1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oleObject" Target="../embeddings/oleObject18.bin" TargetMode="Internal" /><Relationship Id="rId11" Type="http://schemas.openxmlformats.org/officeDocument/2006/relationships/image" Target="../media/image23.emf" /><Relationship Id="rId12" Type="http://schemas.openxmlformats.org/officeDocument/2006/relationships/vmlDrawing" Target="../drawings/vmlDrawing6.v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15.bin" TargetMode="Internal" /><Relationship Id="rId5" Type="http://schemas.openxmlformats.org/officeDocument/2006/relationships/image" Target="../media/image20.emf" /><Relationship Id="rId6" Type="http://schemas.openxmlformats.org/officeDocument/2006/relationships/oleObject" Target="../embeddings/oleObject16.bin" TargetMode="Internal" /><Relationship Id="rId7" Type="http://schemas.openxmlformats.org/officeDocument/2006/relationships/image" Target="../media/image21.emf" /><Relationship Id="rId8" Type="http://schemas.openxmlformats.org/officeDocument/2006/relationships/oleObject" Target="../embeddings/oleObject17.bin" TargetMode="Internal" /><Relationship Id="rId9" Type="http://schemas.openxmlformats.org/officeDocument/2006/relationships/image" Target="../media/image22.e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19.bin" TargetMode="Internal" /><Relationship Id="rId5" Type="http://schemas.openxmlformats.org/officeDocument/2006/relationships/image" Target="../media/image24.emf" /><Relationship Id="rId6" Type="http://schemas.openxmlformats.org/officeDocument/2006/relationships/oleObject" Target="../embeddings/oleObject20.bin" TargetMode="Internal" /><Relationship Id="rId7" Type="http://schemas.openxmlformats.org/officeDocument/2006/relationships/image" Target="../media/image25.emf" /><Relationship Id="rId8" Type="http://schemas.openxmlformats.org/officeDocument/2006/relationships/vmlDrawing" Target="../drawings/vmlDrawing7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vmlDrawing" Target="../drawings/vmlDrawing8.v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21.bin" TargetMode="Internal" /><Relationship Id="rId5" Type="http://schemas.openxmlformats.org/officeDocument/2006/relationships/image" Target="../media/image26.emf" /><Relationship Id="rId6" Type="http://schemas.openxmlformats.org/officeDocument/2006/relationships/oleObject" Target="../embeddings/oleObject22.bin" TargetMode="Internal" /><Relationship Id="rId7" Type="http://schemas.openxmlformats.org/officeDocument/2006/relationships/image" Target="../media/image27.emf" /><Relationship Id="rId8" Type="http://schemas.openxmlformats.org/officeDocument/2006/relationships/oleObject" Target="../embeddings/oleObject23.bin" TargetMode="Internal" /><Relationship Id="rId9" Type="http://schemas.openxmlformats.org/officeDocument/2006/relationships/image" Target="../media/image28.e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oleObject" Target="../embeddings/oleObject27.bin" TargetMode="Internal" /><Relationship Id="rId11" Type="http://schemas.openxmlformats.org/officeDocument/2006/relationships/image" Target="../media/image32.png" /><Relationship Id="rId12" Type="http://schemas.openxmlformats.org/officeDocument/2006/relationships/oleObject" Target="../embeddings/oleObject28.bin" TargetMode="Internal" /><Relationship Id="rId13" Type="http://schemas.openxmlformats.org/officeDocument/2006/relationships/image" Target="../media/image33.png" /><Relationship Id="rId14" Type="http://schemas.openxmlformats.org/officeDocument/2006/relationships/oleObject" Target="../embeddings/oleObject29.bin" TargetMode="Internal" /><Relationship Id="rId15" Type="http://schemas.openxmlformats.org/officeDocument/2006/relationships/image" Target="../media/image34.png" /><Relationship Id="rId16" Type="http://schemas.openxmlformats.org/officeDocument/2006/relationships/vmlDrawing" Target="../drawings/vmlDrawing9.v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24.bin" TargetMode="Internal" /><Relationship Id="rId5" Type="http://schemas.openxmlformats.org/officeDocument/2006/relationships/image" Target="../media/image29.emf" /><Relationship Id="rId6" Type="http://schemas.openxmlformats.org/officeDocument/2006/relationships/oleObject" Target="../embeddings/oleObject25.bin" TargetMode="Internal" /><Relationship Id="rId7" Type="http://schemas.openxmlformats.org/officeDocument/2006/relationships/image" Target="../media/image30.png" /><Relationship Id="rId8" Type="http://schemas.openxmlformats.org/officeDocument/2006/relationships/oleObject" Target="../embeddings/oleObject26.bin" TargetMode="Internal" /><Relationship Id="rId9" Type="http://schemas.openxmlformats.org/officeDocument/2006/relationships/image" Target="../media/image3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30.bin" TargetMode="Internal" /><Relationship Id="rId5" Type="http://schemas.openxmlformats.org/officeDocument/2006/relationships/image" Target="../media/image35.emf" /><Relationship Id="rId6" Type="http://schemas.openxmlformats.org/officeDocument/2006/relationships/vmlDrawing" Target="../drawings/vmlDrawing10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31.bin" TargetMode="Internal" /><Relationship Id="rId5" Type="http://schemas.openxmlformats.org/officeDocument/2006/relationships/image" Target="../media/image36.emf" /><Relationship Id="rId6" Type="http://schemas.openxmlformats.org/officeDocument/2006/relationships/vmlDrawing" Target="../drawings/vmlDrawing11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32.bin" TargetMode="Internal" /><Relationship Id="rId5" Type="http://schemas.openxmlformats.org/officeDocument/2006/relationships/image" Target="../media/image37.emf" /><Relationship Id="rId6" Type="http://schemas.openxmlformats.org/officeDocument/2006/relationships/oleObject" Target="../embeddings/oleObject33.bin" TargetMode="Internal" /><Relationship Id="rId7" Type="http://schemas.openxmlformats.org/officeDocument/2006/relationships/image" Target="../media/image38.emf" /><Relationship Id="rId8" Type="http://schemas.openxmlformats.org/officeDocument/2006/relationships/vmlDrawing" Target="../drawings/vmlDrawing12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34.bin" TargetMode="Internal" /><Relationship Id="rId5" Type="http://schemas.openxmlformats.org/officeDocument/2006/relationships/image" Target="../media/image39.emf" /><Relationship Id="rId6" Type="http://schemas.openxmlformats.org/officeDocument/2006/relationships/vmlDrawing" Target="../drawings/vmlDrawing13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35.bin" TargetMode="Internal" /><Relationship Id="rId5" Type="http://schemas.openxmlformats.org/officeDocument/2006/relationships/image" Target="../media/image40.emf" /><Relationship Id="rId6" Type="http://schemas.openxmlformats.org/officeDocument/2006/relationships/vmlDrawing" Target="../drawings/vmlDrawing14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36.bin" TargetMode="Internal" /><Relationship Id="rId5" Type="http://schemas.openxmlformats.org/officeDocument/2006/relationships/image" Target="../media/image41.emf" /><Relationship Id="rId6" Type="http://schemas.openxmlformats.org/officeDocument/2006/relationships/vmlDrawing" Target="../drawings/vmlDrawing15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37.bin" TargetMode="Internal" /><Relationship Id="rId5" Type="http://schemas.openxmlformats.org/officeDocument/2006/relationships/image" Target="../media/image42.emf" /><Relationship Id="rId6" Type="http://schemas.openxmlformats.org/officeDocument/2006/relationships/vmlDrawing" Target="../drawings/vmlDrawing16.v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0.xml" /><Relationship Id="rId3" Type="http://schemas.openxmlformats.org/officeDocument/2006/relationships/oleObject" Target="../embeddings/oleObject38.bin" TargetMode="Internal" /><Relationship Id="rId4" Type="http://schemas.openxmlformats.org/officeDocument/2006/relationships/image" Target="../media/image43.emf" /><Relationship Id="rId5" Type="http://schemas.openxmlformats.org/officeDocument/2006/relationships/vmlDrawing" Target="../drawings/vmlDrawing17.v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1.xml" /><Relationship Id="rId3" Type="http://schemas.openxmlformats.org/officeDocument/2006/relationships/oleObject" Target="../embeddings/oleObject39.bin" TargetMode="Internal" /><Relationship Id="rId4" Type="http://schemas.openxmlformats.org/officeDocument/2006/relationships/image" Target="../media/image44.emf" /><Relationship Id="rId5" Type="http://schemas.openxmlformats.org/officeDocument/2006/relationships/vmlDrawing" Target="../drawings/vmlDrawing18.v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2.xml" /><Relationship Id="rId3" Type="http://schemas.openxmlformats.org/officeDocument/2006/relationships/oleObject" Target="../embeddings/oleObject40.bin" TargetMode="Internal" /><Relationship Id="rId4" Type="http://schemas.openxmlformats.org/officeDocument/2006/relationships/image" Target="../media/image45.emf" /><Relationship Id="rId5" Type="http://schemas.openxmlformats.org/officeDocument/2006/relationships/vmlDrawing" Target="../drawings/vmlDrawing19.v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3.xml" /><Relationship Id="rId3" Type="http://schemas.openxmlformats.org/officeDocument/2006/relationships/oleObject" Target="../embeddings/oleObject41.bin" TargetMode="Internal" /><Relationship Id="rId4" Type="http://schemas.openxmlformats.org/officeDocument/2006/relationships/image" Target="../media/image46.emf" /><Relationship Id="rId5" Type="http://schemas.openxmlformats.org/officeDocument/2006/relationships/vmlDrawing" Target="../drawings/vmlDrawing20.v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4.xml" /><Relationship Id="rId3" Type="http://schemas.openxmlformats.org/officeDocument/2006/relationships/oleObject" Target="../embeddings/oleObject42.bin" TargetMode="Internal" /><Relationship Id="rId4" Type="http://schemas.openxmlformats.org/officeDocument/2006/relationships/image" Target="../media/image47.emf" /><Relationship Id="rId5" Type="http://schemas.openxmlformats.org/officeDocument/2006/relationships/vmlDrawing" Target="../drawings/vmlDrawing21.v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5.xml" /><Relationship Id="rId3" Type="http://schemas.openxmlformats.org/officeDocument/2006/relationships/oleObject" Target="../embeddings/oleObject43.bin" TargetMode="Internal" /><Relationship Id="rId4" Type="http://schemas.openxmlformats.org/officeDocument/2006/relationships/image" Target="../media/image48.emf" /><Relationship Id="rId5" Type="http://schemas.openxmlformats.org/officeDocument/2006/relationships/vmlDrawing" Target="../drawings/vmlDrawing22.v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6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7.xml" /><Relationship Id="rId3" Type="http://schemas.openxmlformats.org/officeDocument/2006/relationships/oleObject" Target="../embeddings/oleObject44.bin" TargetMode="Internal" /><Relationship Id="rId4" Type="http://schemas.openxmlformats.org/officeDocument/2006/relationships/image" Target="../media/image49.emf" /><Relationship Id="rId5" Type="http://schemas.openxmlformats.org/officeDocument/2006/relationships/image" Target="../media/image50.png" /><Relationship Id="rId6" Type="http://schemas.openxmlformats.org/officeDocument/2006/relationships/vmlDrawing" Target="../drawings/vmlDrawing23.v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8.xml" /><Relationship Id="rId3" Type="http://schemas.openxmlformats.org/officeDocument/2006/relationships/oleObject" Target="../embeddings/oleObject45.bin" TargetMode="Internal" /><Relationship Id="rId4" Type="http://schemas.openxmlformats.org/officeDocument/2006/relationships/image" Target="../media/image51.emf" /><Relationship Id="rId5" Type="http://schemas.openxmlformats.org/officeDocument/2006/relationships/vmlDrawing" Target="../drawings/vmlDrawing24.v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9.xml" /><Relationship Id="rId3" Type="http://schemas.openxmlformats.org/officeDocument/2006/relationships/oleObject" Target="../embeddings/oleObject46.bin" TargetMode="Internal" /><Relationship Id="rId4" Type="http://schemas.openxmlformats.org/officeDocument/2006/relationships/image" Target="../media/image52.emf" /><Relationship Id="rId5" Type="http://schemas.openxmlformats.org/officeDocument/2006/relationships/image" Target="../media/image50.png" /><Relationship Id="rId6" Type="http://schemas.openxmlformats.org/officeDocument/2006/relationships/vmlDrawing" Target="../drawings/vmlDrawing25.v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0.xml" /><Relationship Id="rId3" Type="http://schemas.openxmlformats.org/officeDocument/2006/relationships/oleObject" Target="../embeddings/oleObject47.bin" TargetMode="Internal" /><Relationship Id="rId4" Type="http://schemas.openxmlformats.org/officeDocument/2006/relationships/image" Target="../media/image53.emf" /><Relationship Id="rId5" Type="http://schemas.openxmlformats.org/officeDocument/2006/relationships/vmlDrawing" Target="../drawings/vmlDrawing26.v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531452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46" name="直接连接符 14345"/>
          <p:cNvSpPr/>
          <p:nvPr/>
        </p:nvSpPr>
        <p:spPr>
          <a:xfrm>
            <a:off x="238125" y="3286125"/>
            <a:ext cx="11093450" cy="0"/>
          </a:xfrm>
          <a:prstGeom prst="line">
            <a:avLst/>
          </a:prstGeom>
          <a:ln w="28575" cap="flat" cmpd="sng">
            <a:solidFill>
              <a:srgbClr val="996633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340" name="矩形 9"/>
          <p:cNvSpPr>
            <a:spLocks noChangeArrowheads="1"/>
          </p:cNvSpPr>
          <p:nvPr/>
        </p:nvSpPr>
        <p:spPr bwMode="auto">
          <a:xfrm>
            <a:off x="0" y="2427288"/>
            <a:ext cx="11522075" cy="17494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86411" tIns="43205" rIns="86411" bIns="43205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8623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人教版高中物理必修二</a:t>
            </a:r>
            <a:endParaRPr kumimoji="0" lang="en-US" altLang="zh-CN" sz="3600" b="0" i="0" u="none" strike="noStrike" kern="1200" cap="none" spc="0" normalizeH="0" baseline="0" noProof="0" smtClean="0">
              <a:ln>
                <a:noFill/>
              </a:ln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8623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3600" b="1" i="0" u="none" strike="noStrike" kern="1200" cap="none" spc="0" normalizeH="0" baseline="0" noProof="0" smtClean="0">
              <a:ln>
                <a:noFill/>
              </a:ln>
              <a:solidFill>
                <a:srgbClr val="996633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8623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期末考试专题复习课</a:t>
            </a:r>
            <a:endParaRPr kumimoji="0" lang="en-US" altLang="zh-CN" sz="36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347" name="TextBox 14346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89858" name="直接连接符 2"/>
          <p:cNvCxnSpPr/>
          <p:nvPr/>
        </p:nvCxnSpPr>
        <p:spPr>
          <a:xfrm>
            <a:off x="695325" y="3754438"/>
            <a:ext cx="9980613" cy="0"/>
          </a:xfrm>
          <a:prstGeom prst="line">
            <a:avLst/>
          </a:prstGeom>
          <a:ln w="28575" cap="flat" cmpd="sng">
            <a:solidFill>
              <a:srgbClr val="996633"/>
            </a:solidFill>
            <a:prstDash val="solid"/>
            <a:miter/>
            <a:headEnd type="none" w="med" len="med"/>
            <a:tailEnd type="none" w="med" len="med"/>
          </a:ln>
        </p:spPr>
      </p:cxnSp>
      <p:grpSp>
        <p:nvGrpSpPr>
          <p:cNvPr id="2" name="组合 889858"/>
          <p:cNvGrpSpPr/>
          <p:nvPr/>
        </p:nvGrpSpPr>
        <p:grpSpPr>
          <a:xfrm>
            <a:off x="706438" y="1928813"/>
            <a:ext cx="1906587" cy="1909762"/>
            <a:chOff x="722" y="2387"/>
            <a:chExt cx="1271" cy="1273"/>
          </a:xfrm>
        </p:grpSpPr>
        <p:grpSp>
          <p:nvGrpSpPr>
            <p:cNvPr id="5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60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61" name="椭圆 60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58388" name="TextBox 77"/>
            <p:cNvSpPr txBox="1"/>
            <p:nvPr/>
          </p:nvSpPr>
          <p:spPr>
            <a:xfrm>
              <a:off x="1120" y="2534"/>
              <a:ext cx="639" cy="68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核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8" name="组合 889861"/>
          <p:cNvGrpSpPr/>
          <p:nvPr/>
        </p:nvGrpSpPr>
        <p:grpSpPr>
          <a:xfrm>
            <a:off x="2236788" y="1973263"/>
            <a:ext cx="1908175" cy="1908175"/>
            <a:chOff x="722" y="2387"/>
            <a:chExt cx="1271" cy="1273"/>
          </a:xfrm>
        </p:grpSpPr>
        <p:grpSp>
          <p:nvGrpSpPr>
            <p:cNvPr id="11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3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" name="椭圆 3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58386" name="TextBox 77"/>
            <p:cNvSpPr txBox="1"/>
            <p:nvPr/>
          </p:nvSpPr>
          <p:spPr>
            <a:xfrm>
              <a:off x="1121" y="2534"/>
              <a:ext cx="639" cy="6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心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14" name="组合 889873"/>
          <p:cNvGrpSpPr/>
          <p:nvPr/>
        </p:nvGrpSpPr>
        <p:grpSpPr>
          <a:xfrm>
            <a:off x="3821113" y="1962150"/>
            <a:ext cx="1906587" cy="1909763"/>
            <a:chOff x="722" y="2387"/>
            <a:chExt cx="1271" cy="1273"/>
          </a:xfrm>
        </p:grpSpPr>
        <p:grpSp>
          <p:nvGrpSpPr>
            <p:cNvPr id="17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6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7" name="椭圆 6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58384" name="TextBox 77"/>
            <p:cNvSpPr txBox="1"/>
            <p:nvPr/>
          </p:nvSpPr>
          <p:spPr>
            <a:xfrm>
              <a:off x="1120" y="2534"/>
              <a:ext cx="639" cy="68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知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18" name="组合 889876"/>
          <p:cNvGrpSpPr/>
          <p:nvPr/>
        </p:nvGrpSpPr>
        <p:grpSpPr>
          <a:xfrm>
            <a:off x="5351463" y="2006600"/>
            <a:ext cx="1908175" cy="1908175"/>
            <a:chOff x="722" y="2387"/>
            <a:chExt cx="1271" cy="1273"/>
          </a:xfrm>
        </p:grpSpPr>
        <p:grpSp>
          <p:nvGrpSpPr>
            <p:cNvPr id="19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9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0" name="椭圆 9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58382" name="TextBox 77"/>
            <p:cNvSpPr txBox="1"/>
            <p:nvPr/>
          </p:nvSpPr>
          <p:spPr>
            <a:xfrm>
              <a:off x="1120" y="2534"/>
              <a:ext cx="640" cy="6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识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20" name="组合 889879"/>
          <p:cNvGrpSpPr/>
          <p:nvPr/>
        </p:nvGrpSpPr>
        <p:grpSpPr>
          <a:xfrm>
            <a:off x="6908800" y="1976438"/>
            <a:ext cx="1906588" cy="1909762"/>
            <a:chOff x="722" y="2387"/>
            <a:chExt cx="1271" cy="1273"/>
          </a:xfrm>
        </p:grpSpPr>
        <p:grpSp>
          <p:nvGrpSpPr>
            <p:cNvPr id="21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2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3" name="椭圆 12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58380" name="TextBox 77"/>
            <p:cNvSpPr txBox="1"/>
            <p:nvPr/>
          </p:nvSpPr>
          <p:spPr>
            <a:xfrm>
              <a:off x="1120" y="2534"/>
              <a:ext cx="639" cy="68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回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22" name="组合 889882"/>
          <p:cNvGrpSpPr/>
          <p:nvPr/>
        </p:nvGrpSpPr>
        <p:grpSpPr>
          <a:xfrm>
            <a:off x="8439150" y="2020888"/>
            <a:ext cx="1908175" cy="1908175"/>
            <a:chOff x="722" y="2387"/>
            <a:chExt cx="1271" cy="1273"/>
          </a:xfrm>
        </p:grpSpPr>
        <p:grpSp>
          <p:nvGrpSpPr>
            <p:cNvPr id="23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5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椭圆 15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58378" name="TextBox 77"/>
            <p:cNvSpPr txBox="1"/>
            <p:nvPr/>
          </p:nvSpPr>
          <p:spPr>
            <a:xfrm>
              <a:off x="1120" y="2534"/>
              <a:ext cx="640" cy="6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顾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9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898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898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7" name="图片 24651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1026" name="对象 24663"/>
          <p:cNvGraphicFramePr>
            <a:graphicFrameLocks noChangeAspect="1"/>
          </p:cNvGraphicFramePr>
          <p:nvPr/>
        </p:nvGraphicFramePr>
        <p:xfrm>
          <a:off x="509588" y="1165225"/>
          <a:ext cx="10504487" cy="4149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4" imgW="10513060" imgH="4158615" progId="Word.Document.8">
                  <p:embed/>
                </p:oleObj>
              </mc:Choice>
              <mc:Fallback>
                <p:oleObj r:id="rId4" imgW="10513060" imgH="415861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1165225"/>
                        <a:ext cx="10504487" cy="41497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665" name="矩形 24664"/>
          <p:cNvSpPr/>
          <p:nvPr/>
        </p:nvSpPr>
        <p:spPr>
          <a:xfrm>
            <a:off x="5487988" y="3754438"/>
            <a:ext cx="1255712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latin typeface="Times New Roman" panose="02020603050405020304" pitchFamily="18" charset="0"/>
              </a:rPr>
              <a:t>合外力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24666" name="矩形 24665"/>
          <p:cNvSpPr/>
          <p:nvPr/>
        </p:nvSpPr>
        <p:spPr>
          <a:xfrm>
            <a:off x="4973638" y="2397125"/>
            <a:ext cx="1255712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加速度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246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246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17"/>
                  </p:tgtEl>
                </p:cond>
              </p:nextCondLst>
            </p:seq>
          </p:childTnLst>
        </p:cTn>
      </p:par>
    </p:tnLst>
    <p:bldLst>
      <p:bldP spid="24665" grpId="0"/>
      <p:bldP spid="24665" grpId="1"/>
      <p:bldP spid="24666" grpId="0"/>
      <p:bldP spid="2466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5" name="图片 1006593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050" name="对象 1006594"/>
          <p:cNvGraphicFramePr>
            <a:graphicFrameLocks noChangeAspect="1"/>
          </p:cNvGraphicFramePr>
          <p:nvPr/>
        </p:nvGraphicFramePr>
        <p:xfrm>
          <a:off x="509588" y="2203450"/>
          <a:ext cx="10504487" cy="20748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imgW="10513060" imgH="2080895" progId="Word.Document.8">
                  <p:embed/>
                </p:oleObj>
              </mc:Choice>
              <mc:Fallback>
                <p:oleObj r:id="rId4" imgW="10513060" imgH="208089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2203450"/>
                        <a:ext cx="10504487" cy="20748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06596" name="矩形 1006595"/>
          <p:cNvSpPr/>
          <p:nvPr/>
        </p:nvSpPr>
        <p:spPr>
          <a:xfrm>
            <a:off x="5573713" y="3427413"/>
            <a:ext cx="2058987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Times New Roman" panose="02020603050405020304" pitchFamily="18" charset="0"/>
              </a:rPr>
              <a:t>平行四边形</a:t>
            </a:r>
            <a:r>
              <a:rPr lang="zh-CN" altLang="en-US">
                <a:latin typeface="Times New Roman" panose="02020603050405020304" pitchFamily="18" charset="0"/>
              </a:rPr>
              <a:t> 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2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6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06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10065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6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65"/>
                  </p:tgtEl>
                </p:cond>
              </p:nextCondLst>
            </p:seq>
          </p:childTnLst>
        </p:cTn>
      </p:par>
    </p:tnLst>
    <p:bldLst>
      <p:bldP spid="1006596" grpId="0"/>
      <p:bldP spid="100659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3" name="图片 1008641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3074" name="对象 1008642"/>
          <p:cNvGraphicFramePr>
            <a:graphicFrameLocks noChangeAspect="1"/>
          </p:cNvGraphicFramePr>
          <p:nvPr/>
        </p:nvGraphicFramePr>
        <p:xfrm>
          <a:off x="509588" y="820738"/>
          <a:ext cx="10491787" cy="48355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4" imgW="10513060" imgH="4851400" progId="Word.Document.8">
                  <p:embed/>
                </p:oleObj>
              </mc:Choice>
              <mc:Fallback>
                <p:oleObj r:id="rId4" imgW="10513060" imgH="485140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820738"/>
                        <a:ext cx="10491787" cy="48355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08645" name="矩形 1008644"/>
          <p:cNvSpPr/>
          <p:nvPr/>
        </p:nvSpPr>
        <p:spPr>
          <a:xfrm>
            <a:off x="2352675" y="2003425"/>
            <a:ext cx="1255713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匀变速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008646" name="矩形 1008645"/>
          <p:cNvSpPr/>
          <p:nvPr/>
        </p:nvSpPr>
        <p:spPr>
          <a:xfrm>
            <a:off x="544513" y="2771775"/>
            <a:ext cx="1612900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非匀变速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008647" name="矩形 1008646"/>
          <p:cNvSpPr/>
          <p:nvPr/>
        </p:nvSpPr>
        <p:spPr>
          <a:xfrm>
            <a:off x="612775" y="4797425"/>
            <a:ext cx="898525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直线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008648" name="矩形 1008647"/>
          <p:cNvSpPr/>
          <p:nvPr/>
        </p:nvSpPr>
        <p:spPr>
          <a:xfrm>
            <a:off x="4057650" y="4779963"/>
            <a:ext cx="898525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曲线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3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08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08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08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08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10086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8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10086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8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0086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8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10086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8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13"/>
                  </p:tgtEl>
                </p:cond>
              </p:nextCondLst>
            </p:seq>
          </p:childTnLst>
        </p:cTn>
      </p:par>
    </p:tnLst>
    <p:bldLst>
      <p:bldP spid="1008645" grpId="0"/>
      <p:bldP spid="1008645" grpId="1"/>
      <p:bldP spid="1008646" grpId="0"/>
      <p:bldP spid="1008646" grpId="1"/>
      <p:bldP spid="1008647" grpId="0"/>
      <p:bldP spid="1008647" grpId="1"/>
      <p:bldP spid="1008648" grpId="0"/>
      <p:bldP spid="1008648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1" name="图片 1010689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4098" name="对象 1010690"/>
          <p:cNvGraphicFramePr>
            <a:graphicFrameLocks noChangeAspect="1"/>
          </p:cNvGraphicFramePr>
          <p:nvPr/>
        </p:nvGraphicFramePr>
        <p:xfrm>
          <a:off x="509588" y="1709738"/>
          <a:ext cx="10504487" cy="30622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4" imgW="10522585" imgH="3068320" progId="Word.Document.8">
                  <p:embed/>
                </p:oleObj>
              </mc:Choice>
              <mc:Fallback>
                <p:oleObj r:id="rId4" imgW="10522585" imgH="306832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1709738"/>
                        <a:ext cx="10504487" cy="30622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9" name="对象 1010691"/>
          <p:cNvGraphicFramePr>
            <a:graphicFrameLocks noChangeAspect="1"/>
          </p:cNvGraphicFramePr>
          <p:nvPr/>
        </p:nvGraphicFramePr>
        <p:xfrm>
          <a:off x="3279775" y="3100388"/>
          <a:ext cx="5757863" cy="14684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6" imgW="20066000" imgH="5118100" progId="Photoshop.Image.10">
                  <p:embed/>
                </p:oleObj>
              </mc:Choice>
              <mc:Fallback>
                <p:oleObj r:id="rId6" imgW="20066000" imgH="5118100" progId="Photoshop.Image.1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279775" y="3100388"/>
                        <a:ext cx="5757863" cy="14684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0693" name="对象 1010692"/>
          <p:cNvGraphicFramePr>
            <a:graphicFrameLocks noChangeAspect="1"/>
          </p:cNvGraphicFramePr>
          <p:nvPr/>
        </p:nvGraphicFramePr>
        <p:xfrm>
          <a:off x="7773988" y="3286125"/>
          <a:ext cx="982662" cy="419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8" imgW="3479800" imgH="1485900" progId="Photoshop.Image.10">
                  <p:embed/>
                </p:oleObj>
              </mc:Choice>
              <mc:Fallback>
                <p:oleObj r:id="rId8" imgW="3479800" imgH="1485900" progId="Photoshop.Image.1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7773988" y="3286125"/>
                        <a:ext cx="982662" cy="4191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0694" name="对象 1010693"/>
          <p:cNvGraphicFramePr>
            <a:graphicFrameLocks noChangeAspect="1"/>
          </p:cNvGraphicFramePr>
          <p:nvPr/>
        </p:nvGraphicFramePr>
        <p:xfrm>
          <a:off x="8523288" y="3895725"/>
          <a:ext cx="279400" cy="4476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10" imgW="990600" imgH="1587500" progId="Photoshop.Image.10">
                  <p:embed/>
                </p:oleObj>
              </mc:Choice>
              <mc:Fallback>
                <p:oleObj r:id="rId10" imgW="990600" imgH="1587500" progId="Photoshop.Image.1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8523288" y="3895725"/>
                        <a:ext cx="279400" cy="4476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0695" name="对象 1010694"/>
          <p:cNvGraphicFramePr>
            <a:graphicFrameLocks noChangeAspect="1"/>
          </p:cNvGraphicFramePr>
          <p:nvPr/>
        </p:nvGraphicFramePr>
        <p:xfrm>
          <a:off x="5059363" y="4062413"/>
          <a:ext cx="233362" cy="2079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12" imgW="825500" imgH="736600" progId="Photoshop.Image.10">
                  <p:embed/>
                </p:oleObj>
              </mc:Choice>
              <mc:Fallback>
                <p:oleObj r:id="rId12" imgW="825500" imgH="736600" progId="Photoshop.Image.1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5059363" y="4062413"/>
                        <a:ext cx="233362" cy="20796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3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0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10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0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10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0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10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10106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0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10106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0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10106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0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09" name="图片 1012737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5122" name="对象 1012738"/>
          <p:cNvGraphicFramePr>
            <a:graphicFrameLocks noChangeAspect="1"/>
          </p:cNvGraphicFramePr>
          <p:nvPr/>
        </p:nvGraphicFramePr>
        <p:xfrm>
          <a:off x="509588" y="1452563"/>
          <a:ext cx="10504487" cy="3575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4" imgW="10522585" imgH="3581400" progId="Word.Document.8">
                  <p:embed/>
                </p:oleObj>
              </mc:Choice>
              <mc:Fallback>
                <p:oleObj r:id="rId4" imgW="10522585" imgH="358140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1452563"/>
                        <a:ext cx="10504487" cy="35750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3" name="对象 1012739"/>
          <p:cNvGraphicFramePr>
            <a:graphicFrameLocks noChangeAspect="1"/>
          </p:cNvGraphicFramePr>
          <p:nvPr/>
        </p:nvGraphicFramePr>
        <p:xfrm>
          <a:off x="3279775" y="2163763"/>
          <a:ext cx="5710238" cy="1593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6" imgW="19862800" imgH="5537200" progId="Photoshop.Image.10">
                  <p:embed/>
                </p:oleObj>
              </mc:Choice>
              <mc:Fallback>
                <p:oleObj r:id="rId6" imgW="19862800" imgH="5537200" progId="Photoshop.Image.1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279775" y="2163763"/>
                        <a:ext cx="5710238" cy="15938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2741" name="对象 1012740"/>
          <p:cNvGraphicFramePr>
            <a:graphicFrameLocks noChangeAspect="1"/>
          </p:cNvGraphicFramePr>
          <p:nvPr/>
        </p:nvGraphicFramePr>
        <p:xfrm>
          <a:off x="5011738" y="2490788"/>
          <a:ext cx="328612" cy="211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8" imgW="1104900" imgH="711200" progId="Photoshop.Image.10">
                  <p:embed/>
                </p:oleObj>
              </mc:Choice>
              <mc:Fallback>
                <p:oleObj r:id="rId8" imgW="1104900" imgH="711200" progId="Photoshop.Image.1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5011738" y="2490788"/>
                        <a:ext cx="328612" cy="2111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2742" name="对象 1012741"/>
          <p:cNvGraphicFramePr>
            <a:graphicFrameLocks noChangeAspect="1"/>
          </p:cNvGraphicFramePr>
          <p:nvPr/>
        </p:nvGraphicFramePr>
        <p:xfrm>
          <a:off x="4824413" y="3146425"/>
          <a:ext cx="515937" cy="44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10" imgW="1828800" imgH="1574800" progId="Photoshop.Image.10">
                  <p:embed/>
                </p:oleObj>
              </mc:Choice>
              <mc:Fallback>
                <p:oleObj r:id="rId10" imgW="1828800" imgH="1574800" progId="Photoshop.Image.1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824413" y="3146425"/>
                        <a:ext cx="515937" cy="4445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2743" name="对象 1012742"/>
          <p:cNvGraphicFramePr>
            <a:graphicFrameLocks noChangeAspect="1"/>
          </p:cNvGraphicFramePr>
          <p:nvPr/>
        </p:nvGraphicFramePr>
        <p:xfrm>
          <a:off x="7773988" y="2357438"/>
          <a:ext cx="982662" cy="4143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12" imgW="3467100" imgH="1460500" progId="Photoshop.Image.10">
                  <p:embed/>
                </p:oleObj>
              </mc:Choice>
              <mc:Fallback>
                <p:oleObj r:id="rId12" imgW="3467100" imgH="1460500" progId="Photoshop.Image.1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7773988" y="2357438"/>
                        <a:ext cx="982662" cy="4143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2744" name="对象 1012743"/>
          <p:cNvGraphicFramePr>
            <a:graphicFrameLocks noChangeAspect="1"/>
          </p:cNvGraphicFramePr>
          <p:nvPr/>
        </p:nvGraphicFramePr>
        <p:xfrm>
          <a:off x="8475663" y="2959100"/>
          <a:ext cx="373062" cy="514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14" imgW="1231900" imgH="1701800" progId="Photoshop.Image.10">
                  <p:embed/>
                </p:oleObj>
              </mc:Choice>
              <mc:Fallback>
                <p:oleObj r:id="rId14" imgW="1231900" imgH="1701800" progId="Photoshop.Image.1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8475663" y="2959100"/>
                        <a:ext cx="373062" cy="5143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4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2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12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2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12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2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12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2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127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10127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2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10127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2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0127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2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10127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2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0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7" name="图片 1014785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6146" name="对象 1014786"/>
          <p:cNvGraphicFramePr>
            <a:graphicFrameLocks noChangeAspect="1"/>
          </p:cNvGraphicFramePr>
          <p:nvPr/>
        </p:nvGraphicFramePr>
        <p:xfrm>
          <a:off x="509588" y="1465263"/>
          <a:ext cx="10504487" cy="35512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4" imgW="10513060" imgH="3558540" progId="Word.Document.8">
                  <p:embed/>
                </p:oleObj>
              </mc:Choice>
              <mc:Fallback>
                <p:oleObj r:id="rId4" imgW="10513060" imgH="355854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1465263"/>
                        <a:ext cx="10504487" cy="35512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4788" name="对象 1014787"/>
          <p:cNvGraphicFramePr>
            <a:graphicFrameLocks noChangeAspect="1"/>
          </p:cNvGraphicFramePr>
          <p:nvPr/>
        </p:nvGraphicFramePr>
        <p:xfrm>
          <a:off x="4651375" y="2303463"/>
          <a:ext cx="688975" cy="990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6" imgW="695960" imgH="995680" progId="Word.Document.8">
                  <p:embed/>
                </p:oleObj>
              </mc:Choice>
              <mc:Fallback>
                <p:oleObj r:id="rId6" imgW="695960" imgH="99568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651375" y="2303463"/>
                        <a:ext cx="688975" cy="990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4789" name="对象 1014788"/>
          <p:cNvGraphicFramePr>
            <a:graphicFrameLocks noChangeAspect="1"/>
          </p:cNvGraphicFramePr>
          <p:nvPr/>
        </p:nvGraphicFramePr>
        <p:xfrm>
          <a:off x="7100888" y="2303463"/>
          <a:ext cx="906462" cy="990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8" imgW="913130" imgH="995680" progId="Word.Document.8">
                  <p:embed/>
                </p:oleObj>
              </mc:Choice>
              <mc:Fallback>
                <p:oleObj r:id="rId8" imgW="913130" imgH="99568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7100888" y="2303463"/>
                        <a:ext cx="906462" cy="990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4790" name="对象 1014789"/>
          <p:cNvGraphicFramePr>
            <a:graphicFrameLocks noChangeAspect="1"/>
          </p:cNvGraphicFramePr>
          <p:nvPr/>
        </p:nvGraphicFramePr>
        <p:xfrm>
          <a:off x="5527675" y="3092450"/>
          <a:ext cx="368300" cy="990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10" imgW="375920" imgH="990600" progId="Word.Document.8">
                  <p:embed/>
                </p:oleObj>
              </mc:Choice>
              <mc:Fallback>
                <p:oleObj r:id="rId10" imgW="375920" imgH="99060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5527675" y="3092450"/>
                        <a:ext cx="368300" cy="990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14791" name="矩形 1014790"/>
          <p:cNvSpPr/>
          <p:nvPr/>
        </p:nvSpPr>
        <p:spPr>
          <a:xfrm>
            <a:off x="7445375" y="3427413"/>
            <a:ext cx="828675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 i="1">
                <a:latin typeface="Book Antiqua" panose="02040602050305030304" pitchFamily="18" charset="0"/>
              </a:rPr>
              <a:t>v</a:t>
            </a:r>
            <a:r>
              <a:rPr lang="en-US" altLang="zh-CN" b="1" i="1">
                <a:latin typeface="Times New Roman" panose="02020603050405020304" pitchFamily="18" charset="0"/>
              </a:rPr>
              <a:t>ω</a:t>
            </a:r>
            <a:r>
              <a:rPr lang="en-US" altLang="zh-CN">
                <a:latin typeface="Times New Roman" panose="02020603050405020304" pitchFamily="18" charset="0"/>
              </a:rPr>
              <a:t> </a:t>
            </a:r>
            <a:endParaRPr lang="en-US" altLang="zh-CN">
              <a:latin typeface="Times New Roman" panose="02020603050405020304" pitchFamily="18" charset="0"/>
            </a:endParaRPr>
          </a:p>
        </p:txBody>
      </p:sp>
      <p:sp>
        <p:nvSpPr>
          <p:cNvPr id="1014792" name="矩形 1014791"/>
          <p:cNvSpPr/>
          <p:nvPr/>
        </p:nvSpPr>
        <p:spPr>
          <a:xfrm>
            <a:off x="8148638" y="1320800"/>
            <a:ext cx="898525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latin typeface="Times New Roman" panose="02020603050405020304" pitchFamily="18" charset="0"/>
              </a:rPr>
              <a:t>圆心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014793" name="矩形 1014792"/>
          <p:cNvSpPr/>
          <p:nvPr/>
        </p:nvSpPr>
        <p:spPr>
          <a:xfrm>
            <a:off x="4592638" y="1320800"/>
            <a:ext cx="898525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不变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4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14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147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14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14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14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147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0147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4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10147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4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10147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4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1" dur="500"/>
                                        <p:tgtEl>
                                          <p:spTgt spid="10147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4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6" dur="500"/>
                                        <p:tgtEl>
                                          <p:spTgt spid="10147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4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1" dur="500"/>
                                        <p:tgtEl>
                                          <p:spTgt spid="10147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4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57"/>
                  </p:tgtEl>
                </p:cond>
              </p:nextCondLst>
            </p:seq>
          </p:childTnLst>
        </p:cTn>
      </p:par>
    </p:tnLst>
    <p:bldLst>
      <p:bldP spid="1014791" grpId="0"/>
      <p:bldP spid="1014791" grpId="1"/>
      <p:bldP spid="1014792" grpId="0"/>
      <p:bldP spid="1014792" grpId="1"/>
      <p:bldP spid="1014793" grpId="0"/>
      <p:bldP spid="1014793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5" name="图片 1016833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7170" name="对象 1016834"/>
          <p:cNvGraphicFramePr>
            <a:graphicFrameLocks noChangeAspect="1"/>
          </p:cNvGraphicFramePr>
          <p:nvPr/>
        </p:nvGraphicFramePr>
        <p:xfrm>
          <a:off x="509588" y="981075"/>
          <a:ext cx="10504487" cy="45196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4" imgW="10513060" imgH="4527550" progId="Word.Document.8">
                  <p:embed/>
                </p:oleObj>
              </mc:Choice>
              <mc:Fallback>
                <p:oleObj r:id="rId4" imgW="10513060" imgH="452755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981075"/>
                        <a:ext cx="10504487" cy="45196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6836" name="对象 1016835"/>
          <p:cNvGraphicFramePr>
            <a:graphicFrameLocks noChangeAspect="1"/>
          </p:cNvGraphicFramePr>
          <p:nvPr/>
        </p:nvGraphicFramePr>
        <p:xfrm>
          <a:off x="3889375" y="1173163"/>
          <a:ext cx="1150938" cy="990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r:id="rId6" imgW="1158240" imgH="996950" progId="Word.Document.8">
                  <p:embed/>
                </p:oleObj>
              </mc:Choice>
              <mc:Fallback>
                <p:oleObj r:id="rId6" imgW="1158240" imgH="99695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889375" y="1173163"/>
                        <a:ext cx="1150938" cy="990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16837" name="矩形 1016836"/>
          <p:cNvSpPr/>
          <p:nvPr/>
        </p:nvSpPr>
        <p:spPr>
          <a:xfrm>
            <a:off x="6181725" y="4270375"/>
            <a:ext cx="1255713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latin typeface="Times New Roman" panose="02020603050405020304" pitchFamily="18" charset="0"/>
              </a:rPr>
              <a:t>两球心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016838" name="矩形 1016837"/>
          <p:cNvSpPr/>
          <p:nvPr/>
        </p:nvSpPr>
        <p:spPr>
          <a:xfrm>
            <a:off x="2381250" y="3563938"/>
            <a:ext cx="898525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质点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5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16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16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16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10168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6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10168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6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10168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6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505"/>
                  </p:tgtEl>
                </p:cond>
              </p:nextCondLst>
            </p:seq>
          </p:childTnLst>
        </p:cTn>
      </p:par>
    </p:tnLst>
    <p:bldLst>
      <p:bldP spid="1016837" grpId="0"/>
      <p:bldP spid="1016837" grpId="1"/>
      <p:bldP spid="1016838" grpId="0"/>
      <p:bldP spid="1016838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3" name="图片 1018881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8194" name="对象 1018882"/>
          <p:cNvGraphicFramePr>
            <a:graphicFrameLocks noChangeAspect="1"/>
          </p:cNvGraphicFramePr>
          <p:nvPr/>
        </p:nvGraphicFramePr>
        <p:xfrm>
          <a:off x="509588" y="1462088"/>
          <a:ext cx="10504487" cy="3556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r:id="rId4" imgW="10513060" imgH="3562985" progId="Word.Document.8">
                  <p:embed/>
                </p:oleObj>
              </mc:Choice>
              <mc:Fallback>
                <p:oleObj r:id="rId4" imgW="10513060" imgH="356298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1462088"/>
                        <a:ext cx="10504487" cy="35560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8884" name="对象 1018883"/>
          <p:cNvGraphicFramePr>
            <a:graphicFrameLocks noChangeAspect="1"/>
          </p:cNvGraphicFramePr>
          <p:nvPr/>
        </p:nvGraphicFramePr>
        <p:xfrm>
          <a:off x="4730750" y="2490788"/>
          <a:ext cx="1179513" cy="990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r:id="rId6" imgW="1185545" imgH="987425" progId="Word.Document.8">
                  <p:embed/>
                </p:oleObj>
              </mc:Choice>
              <mc:Fallback>
                <p:oleObj r:id="rId6" imgW="1185545" imgH="98742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730750" y="2490788"/>
                        <a:ext cx="1179513" cy="990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8885" name="对象 1018884"/>
          <p:cNvGraphicFramePr>
            <a:graphicFrameLocks noChangeAspect="1"/>
          </p:cNvGraphicFramePr>
          <p:nvPr/>
        </p:nvGraphicFramePr>
        <p:xfrm>
          <a:off x="4310063" y="3957638"/>
          <a:ext cx="717550" cy="593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r:id="rId8" imgW="724535" imgH="598805" progId="Word.Document.8">
                  <p:embed/>
                </p:oleObj>
              </mc:Choice>
              <mc:Fallback>
                <p:oleObj r:id="rId8" imgW="724535" imgH="59880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310063" y="3957638"/>
                        <a:ext cx="717550" cy="5937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5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8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18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8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18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10188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8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10188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8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5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01" name="图片 1020929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9218" name="对象 1020930"/>
          <p:cNvGraphicFramePr>
            <a:graphicFrameLocks noChangeAspect="1"/>
          </p:cNvGraphicFramePr>
          <p:nvPr/>
        </p:nvGraphicFramePr>
        <p:xfrm>
          <a:off x="509588" y="779463"/>
          <a:ext cx="10504487" cy="49212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r:id="rId4" imgW="10522585" imgH="4930775" progId="Word.Document.8">
                  <p:embed/>
                </p:oleObj>
              </mc:Choice>
              <mc:Fallback>
                <p:oleObj r:id="rId4" imgW="10522585" imgH="493077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779463"/>
                        <a:ext cx="10504487" cy="49212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19" name="对象 1020931"/>
          <p:cNvGraphicFramePr>
            <a:graphicFrameLocks noChangeAspect="1"/>
          </p:cNvGraphicFramePr>
          <p:nvPr/>
        </p:nvGraphicFramePr>
        <p:xfrm>
          <a:off x="1360488" y="2209800"/>
          <a:ext cx="5664200" cy="3282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6" imgW="7670800" imgH="4445000" progId="Photoshop.Image.10">
                  <p:embed/>
                </p:oleObj>
              </mc:Choice>
              <mc:Fallback>
                <p:oleObj r:id="rId6" imgW="7670800" imgH="4445000" progId="Photoshop.Image.1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360488" y="2209800"/>
                        <a:ext cx="5664200" cy="32829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0933" name="对象 1020932"/>
          <p:cNvGraphicFramePr>
            <a:graphicFrameLocks noChangeAspect="1"/>
          </p:cNvGraphicFramePr>
          <p:nvPr/>
        </p:nvGraphicFramePr>
        <p:xfrm>
          <a:off x="4449763" y="2397125"/>
          <a:ext cx="225425" cy="466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r:id="rId8" imgW="381000" imgH="787400" progId="Photoshop.Image.10">
                  <p:embed/>
                </p:oleObj>
              </mc:Choice>
              <mc:Fallback>
                <p:oleObj r:id="rId8" imgW="381000" imgH="787400" progId="Photoshop.Image.1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449763" y="2397125"/>
                        <a:ext cx="225425" cy="4667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0934" name="对象 1020933"/>
          <p:cNvGraphicFramePr>
            <a:graphicFrameLocks noChangeAspect="1"/>
          </p:cNvGraphicFramePr>
          <p:nvPr/>
        </p:nvGraphicFramePr>
        <p:xfrm>
          <a:off x="4891088" y="3146425"/>
          <a:ext cx="288925" cy="6080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r:id="rId10" imgW="495300" imgH="1041400" progId="Photoshop.Image.10">
                  <p:embed/>
                </p:oleObj>
              </mc:Choice>
              <mc:Fallback>
                <p:oleObj r:id="rId10" imgW="495300" imgH="1041400" progId="Photoshop.Image.1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891088" y="3146425"/>
                        <a:ext cx="288925" cy="6080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0935" name="对象 1020934"/>
          <p:cNvGraphicFramePr>
            <a:graphicFrameLocks noChangeAspect="1"/>
          </p:cNvGraphicFramePr>
          <p:nvPr/>
        </p:nvGraphicFramePr>
        <p:xfrm>
          <a:off x="5011738" y="3848100"/>
          <a:ext cx="582612" cy="749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r:id="rId12" imgW="711200" imgH="914400" progId="Photoshop.Image.10">
                  <p:embed/>
                </p:oleObj>
              </mc:Choice>
              <mc:Fallback>
                <p:oleObj r:id="rId12" imgW="711200" imgH="914400" progId="Photoshop.Image.1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5011738" y="3848100"/>
                        <a:ext cx="582612" cy="7493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0936" name="对象 1020935"/>
          <p:cNvGraphicFramePr>
            <a:graphicFrameLocks noChangeAspect="1"/>
          </p:cNvGraphicFramePr>
          <p:nvPr/>
        </p:nvGraphicFramePr>
        <p:xfrm>
          <a:off x="5434013" y="4878388"/>
          <a:ext cx="373062" cy="311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r:id="rId14" imgW="533400" imgH="444500" progId="Photoshop.Image.10">
                  <p:embed/>
                </p:oleObj>
              </mc:Choice>
              <mc:Fallback>
                <p:oleObj r:id="rId14" imgW="533400" imgH="444500" progId="Photoshop.Image.1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5434013" y="4878388"/>
                        <a:ext cx="373062" cy="3111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6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0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09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0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0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0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09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0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09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10209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0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10209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0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0209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0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10209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0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01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49" name="图片 1022977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10242" name="对象 1022978"/>
          <p:cNvGraphicFramePr>
            <a:graphicFrameLocks noChangeAspect="1"/>
          </p:cNvGraphicFramePr>
          <p:nvPr/>
        </p:nvGraphicFramePr>
        <p:xfrm>
          <a:off x="509588" y="2017713"/>
          <a:ext cx="10504487" cy="2444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r:id="rId4" imgW="10513060" imgH="2449830" progId="Word.Document.8">
                  <p:embed/>
                </p:oleObj>
              </mc:Choice>
              <mc:Fallback>
                <p:oleObj r:id="rId4" imgW="10513060" imgH="244983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2017713"/>
                        <a:ext cx="10504487" cy="24447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2980" name="矩形 1022979"/>
          <p:cNvSpPr/>
          <p:nvPr/>
        </p:nvSpPr>
        <p:spPr>
          <a:xfrm>
            <a:off x="2297113" y="2959100"/>
            <a:ext cx="846137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 i="1">
                <a:latin typeface="Times New Roman" panose="02020603050405020304" pitchFamily="18" charset="0"/>
              </a:rPr>
              <a:t>GM</a:t>
            </a:r>
            <a:r>
              <a:rPr lang="en-US" altLang="zh-CN">
                <a:latin typeface="Times New Roman" panose="02020603050405020304" pitchFamily="18" charset="0"/>
              </a:rPr>
              <a:t> </a:t>
            </a:r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6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2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29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10229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2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49"/>
                  </p:tgtEl>
                </p:cond>
              </p:nextCondLst>
            </p:seq>
          </p:childTnLst>
        </p:cTn>
      </p:par>
    </p:tnLst>
    <p:bldLst>
      <p:bldP spid="1022980" grpId="0"/>
      <p:bldP spid="1022980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697" name="图片 1025025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11266" name="对象 1025026"/>
          <p:cNvGraphicFramePr>
            <a:graphicFrameLocks noChangeAspect="1"/>
          </p:cNvGraphicFramePr>
          <p:nvPr/>
        </p:nvGraphicFramePr>
        <p:xfrm>
          <a:off x="509588" y="288925"/>
          <a:ext cx="10504487" cy="59039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r:id="rId4" imgW="10513060" imgH="5915660" progId="Word.Document.8">
                  <p:embed/>
                </p:oleObj>
              </mc:Choice>
              <mc:Fallback>
                <p:oleObj r:id="rId4" imgW="10513060" imgH="591566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288925"/>
                        <a:ext cx="10504487" cy="59039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5029" name="矩形 1025028"/>
          <p:cNvSpPr/>
          <p:nvPr/>
        </p:nvSpPr>
        <p:spPr>
          <a:xfrm>
            <a:off x="4284663" y="852488"/>
            <a:ext cx="1438275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 i="1">
                <a:latin typeface="Times New Roman" panose="02020603050405020304" pitchFamily="18" charset="0"/>
              </a:rPr>
              <a:t>Fl</a:t>
            </a:r>
            <a:r>
              <a:rPr lang="en-US" altLang="zh-CN" b="1">
                <a:latin typeface="Times New Roman" panose="02020603050405020304" pitchFamily="18" charset="0"/>
              </a:rPr>
              <a:t>cos </a:t>
            </a:r>
            <a:r>
              <a:rPr lang="en-US" altLang="zh-CN" b="1" i="1">
                <a:latin typeface="Times New Roman" panose="02020603050405020304" pitchFamily="18" charset="0"/>
              </a:rPr>
              <a:t>α</a:t>
            </a:r>
            <a:endParaRPr lang="en-US" altLang="zh-CN" b="1" i="1">
              <a:latin typeface="Times New Roman" panose="02020603050405020304" pitchFamily="18" charset="0"/>
            </a:endParaRPr>
          </a:p>
        </p:txBody>
      </p:sp>
      <p:sp>
        <p:nvSpPr>
          <p:cNvPr id="1025030" name="矩形 1025029"/>
          <p:cNvSpPr/>
          <p:nvPr/>
        </p:nvSpPr>
        <p:spPr>
          <a:xfrm>
            <a:off x="2846388" y="1508125"/>
            <a:ext cx="1612900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位移方向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025031" name="矩形 1025030"/>
          <p:cNvSpPr/>
          <p:nvPr/>
        </p:nvSpPr>
        <p:spPr>
          <a:xfrm>
            <a:off x="4206875" y="2209800"/>
            <a:ext cx="898525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恒力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025032" name="矩形 1025031"/>
          <p:cNvSpPr/>
          <p:nvPr/>
        </p:nvSpPr>
        <p:spPr>
          <a:xfrm>
            <a:off x="4918075" y="3822700"/>
            <a:ext cx="1612900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平均功率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025033" name="矩形 1025032"/>
          <p:cNvSpPr/>
          <p:nvPr/>
        </p:nvSpPr>
        <p:spPr>
          <a:xfrm>
            <a:off x="2219325" y="4657725"/>
            <a:ext cx="1538288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 i="1">
                <a:latin typeface="Times New Roman" panose="02020603050405020304" pitchFamily="18" charset="0"/>
              </a:rPr>
              <a:t>F</a:t>
            </a:r>
            <a:r>
              <a:rPr lang="en-US" altLang="zh-CN" b="1" i="1">
                <a:latin typeface="Book Antiqua" panose="02040602050305030304" pitchFamily="18" charset="0"/>
              </a:rPr>
              <a:t>v</a:t>
            </a:r>
            <a:r>
              <a:rPr lang="en-US" altLang="zh-CN" b="1">
                <a:latin typeface="Times New Roman" panose="02020603050405020304" pitchFamily="18" charset="0"/>
              </a:rPr>
              <a:t>cos </a:t>
            </a:r>
            <a:r>
              <a:rPr lang="en-US" altLang="zh-CN" b="1" i="1">
                <a:latin typeface="Times New Roman" panose="02020603050405020304" pitchFamily="18" charset="0"/>
              </a:rPr>
              <a:t>α</a:t>
            </a:r>
            <a:endParaRPr lang="en-US" altLang="zh-CN" b="1" i="1">
              <a:latin typeface="Times New Roman" panose="02020603050405020304" pitchFamily="18" charset="0"/>
            </a:endParaRPr>
          </a:p>
        </p:txBody>
      </p:sp>
      <p:sp>
        <p:nvSpPr>
          <p:cNvPr id="1025034" name="矩形 1025033"/>
          <p:cNvSpPr/>
          <p:nvPr/>
        </p:nvSpPr>
        <p:spPr>
          <a:xfrm>
            <a:off x="7773988" y="4645025"/>
            <a:ext cx="1612900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平均功率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025035" name="矩形 1025034"/>
          <p:cNvSpPr/>
          <p:nvPr/>
        </p:nvSpPr>
        <p:spPr>
          <a:xfrm>
            <a:off x="2897188" y="5346700"/>
            <a:ext cx="1612900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瞬时功率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6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5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5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5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5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25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25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25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1025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5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1025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5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1" dur="500"/>
                                        <p:tgtEl>
                                          <p:spTgt spid="1025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5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6" dur="500"/>
                                        <p:tgtEl>
                                          <p:spTgt spid="1025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5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1" dur="500"/>
                                        <p:tgtEl>
                                          <p:spTgt spid="1025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5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6" dur="500"/>
                                        <p:tgtEl>
                                          <p:spTgt spid="1025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5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1" dur="500"/>
                                        <p:tgtEl>
                                          <p:spTgt spid="1025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5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697"/>
                  </p:tgtEl>
                </p:cond>
              </p:nextCondLst>
            </p:seq>
          </p:childTnLst>
        </p:cTn>
      </p:par>
    </p:tnLst>
    <p:bldLst>
      <p:bldP spid="1025029" grpId="0"/>
      <p:bldP spid="1025029" grpId="1"/>
      <p:bldP spid="1025030" grpId="0"/>
      <p:bldP spid="1025030" grpId="1"/>
      <p:bldP spid="1025031" grpId="0"/>
      <p:bldP spid="1025031" grpId="1"/>
      <p:bldP spid="1025032" grpId="0"/>
      <p:bldP spid="1025032" grpId="1"/>
      <p:bldP spid="1025033" grpId="0"/>
      <p:bldP spid="1025033" grpId="1"/>
      <p:bldP spid="1025034" grpId="0"/>
      <p:bldP spid="1025034" grpId="1"/>
      <p:bldP spid="1025035" grpId="0"/>
      <p:bldP spid="1025035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745" name="图片 1027073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12290" name="对象 1027074"/>
          <p:cNvGraphicFramePr>
            <a:graphicFrameLocks noChangeAspect="1"/>
          </p:cNvGraphicFramePr>
          <p:nvPr/>
        </p:nvGraphicFramePr>
        <p:xfrm>
          <a:off x="509588" y="1327150"/>
          <a:ext cx="10504487" cy="38274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r:id="rId4" imgW="10513060" imgH="3834765" progId="Word.Document.8">
                  <p:embed/>
                </p:oleObj>
              </mc:Choice>
              <mc:Fallback>
                <p:oleObj r:id="rId4" imgW="10513060" imgH="383476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1327150"/>
                        <a:ext cx="10504487" cy="38274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7077" name="矩形 1027076"/>
          <p:cNvSpPr/>
          <p:nvPr/>
        </p:nvSpPr>
        <p:spPr>
          <a:xfrm>
            <a:off x="2297113" y="3194050"/>
            <a:ext cx="1525587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b="1" i="1">
                <a:latin typeface="Times New Roman" panose="02020603050405020304" pitchFamily="18" charset="0"/>
              </a:rPr>
              <a:t>E</a:t>
            </a:r>
            <a:r>
              <a:rPr lang="en-US" altLang="zh-CN" b="1" baseline="-30000">
                <a:latin typeface="Times New Roman" panose="02020603050405020304" pitchFamily="18" charset="0"/>
              </a:rPr>
              <a:t>k2</a:t>
            </a:r>
            <a:r>
              <a:rPr lang="zh-CN" altLang="en-US" b="1">
                <a:latin typeface="Times New Roman" panose="02020603050405020304" pitchFamily="18" charset="0"/>
              </a:rPr>
              <a:t>－</a:t>
            </a:r>
            <a:r>
              <a:rPr lang="en-US" altLang="zh-CN" b="1" i="1">
                <a:latin typeface="Times New Roman" panose="02020603050405020304" pitchFamily="18" charset="0"/>
              </a:rPr>
              <a:t>E</a:t>
            </a:r>
            <a:r>
              <a:rPr lang="en-US" altLang="zh-CN" b="1" baseline="-30000">
                <a:latin typeface="Times New Roman" panose="02020603050405020304" pitchFamily="18" charset="0"/>
              </a:rPr>
              <a:t>k1</a:t>
            </a:r>
            <a:endParaRPr lang="en-US" altLang="zh-CN" b="1" baseline="-30000">
              <a:latin typeface="Times New Roman" panose="02020603050405020304" pitchFamily="18" charset="0"/>
            </a:endParaRPr>
          </a:p>
        </p:txBody>
      </p:sp>
      <p:sp>
        <p:nvSpPr>
          <p:cNvPr id="1027079" name="矩形 1027078"/>
          <p:cNvSpPr/>
          <p:nvPr/>
        </p:nvSpPr>
        <p:spPr>
          <a:xfrm>
            <a:off x="2366963" y="2609850"/>
            <a:ext cx="912812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Δ</a:t>
            </a:r>
            <a:r>
              <a:rPr lang="en-US" altLang="zh-CN" b="1" i="1">
                <a:latin typeface="Times New Roman" panose="02020603050405020304" pitchFamily="18" charset="0"/>
              </a:rPr>
              <a:t>E</a:t>
            </a:r>
            <a:r>
              <a:rPr lang="en-US" altLang="zh-CN" b="1" baseline="-30000">
                <a:latin typeface="Times New Roman" panose="02020603050405020304" pitchFamily="18" charset="0"/>
              </a:rPr>
              <a:t>k</a:t>
            </a:r>
            <a:endParaRPr lang="en-US" altLang="zh-CN" b="1" baseline="-30000">
              <a:latin typeface="Times New Roman" panose="02020603050405020304" pitchFamily="18" charset="0"/>
            </a:endParaRPr>
          </a:p>
        </p:txBody>
      </p:sp>
      <p:graphicFrame>
        <p:nvGraphicFramePr>
          <p:cNvPr id="1027080" name="对象 1027079"/>
          <p:cNvGraphicFramePr>
            <a:graphicFrameLocks noChangeAspect="1"/>
          </p:cNvGraphicFramePr>
          <p:nvPr/>
        </p:nvGraphicFramePr>
        <p:xfrm>
          <a:off x="2573338" y="3660775"/>
          <a:ext cx="1924050" cy="990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r:id="rId6" imgW="1929130" imgH="990600" progId="Word.Document.8">
                  <p:embed/>
                </p:oleObj>
              </mc:Choice>
              <mc:Fallback>
                <p:oleObj r:id="rId6" imgW="1929130" imgH="99060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573338" y="3660775"/>
                        <a:ext cx="1924050" cy="990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7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7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7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7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1027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1027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1027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45"/>
                  </p:tgtEl>
                </p:cond>
              </p:nextCondLst>
            </p:seq>
          </p:childTnLst>
        </p:cTn>
      </p:par>
    </p:tnLst>
    <p:bldLst>
      <p:bldP spid="1027077" grpId="0"/>
      <p:bldP spid="1027077" grpId="1"/>
      <p:bldP spid="1027079" grpId="0"/>
      <p:bldP spid="1027079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793" name="图片 1029121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13314" name="对象 1029122"/>
          <p:cNvGraphicFramePr>
            <a:graphicFrameLocks noChangeAspect="1"/>
          </p:cNvGraphicFramePr>
          <p:nvPr/>
        </p:nvGraphicFramePr>
        <p:xfrm>
          <a:off x="509588" y="1508125"/>
          <a:ext cx="10491787" cy="34496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r:id="rId4" imgW="10513060" imgH="3466465" progId="Word.Document.8">
                  <p:embed/>
                </p:oleObj>
              </mc:Choice>
              <mc:Fallback>
                <p:oleObj r:id="rId4" imgW="10513060" imgH="346646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1508125"/>
                        <a:ext cx="10491787" cy="34496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9124" name="矩形 1029123"/>
          <p:cNvSpPr/>
          <p:nvPr/>
        </p:nvSpPr>
        <p:spPr>
          <a:xfrm>
            <a:off x="608013" y="4125913"/>
            <a:ext cx="1970087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latin typeface="Times New Roman" panose="02020603050405020304" pitchFamily="18" charset="0"/>
              </a:rPr>
              <a:t>不同时作用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029125" name="矩形 1029124"/>
          <p:cNvSpPr/>
          <p:nvPr/>
        </p:nvSpPr>
        <p:spPr>
          <a:xfrm>
            <a:off x="7664450" y="2022475"/>
            <a:ext cx="1612900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曲线运动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029126" name="矩形 1029125"/>
          <p:cNvSpPr/>
          <p:nvPr/>
        </p:nvSpPr>
        <p:spPr>
          <a:xfrm>
            <a:off x="7658100" y="2725738"/>
            <a:ext cx="1612900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变力做功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7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9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9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9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9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29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29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029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1029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1029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793"/>
                  </p:tgtEl>
                </p:cond>
              </p:nextCondLst>
            </p:seq>
          </p:childTnLst>
        </p:cTn>
      </p:par>
    </p:tnLst>
    <p:bldLst>
      <p:bldP spid="1029124" grpId="0"/>
      <p:bldP spid="1029124" grpId="1"/>
      <p:bldP spid="1029124" grpId="2"/>
      <p:bldP spid="1029125" grpId="0"/>
      <p:bldP spid="1029125" grpId="1"/>
      <p:bldP spid="1029125" grpId="2"/>
      <p:bldP spid="1029126" grpId="0"/>
      <p:bldP spid="1029126" grpId="1"/>
      <p:bldP spid="1029126" grpId="2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841" name="图片 1031169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14338" name="对象 1031170"/>
          <p:cNvGraphicFramePr>
            <a:graphicFrameLocks noChangeAspect="1"/>
          </p:cNvGraphicFramePr>
          <p:nvPr/>
        </p:nvGraphicFramePr>
        <p:xfrm>
          <a:off x="509588" y="471488"/>
          <a:ext cx="10491787" cy="5524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2" r:id="rId4" imgW="10513060" imgH="5544185" progId="Word.Document.8">
                  <p:embed/>
                </p:oleObj>
              </mc:Choice>
              <mc:Fallback>
                <p:oleObj r:id="rId4" imgW="10513060" imgH="554418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471488"/>
                        <a:ext cx="10491787" cy="55245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1173" name="矩形 1031172"/>
          <p:cNvSpPr/>
          <p:nvPr/>
        </p:nvSpPr>
        <p:spPr>
          <a:xfrm>
            <a:off x="7305675" y="4410075"/>
            <a:ext cx="1181100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b="1">
                <a:latin typeface="Times New Roman" panose="02020603050405020304" pitchFamily="18" charset="0"/>
              </a:rPr>
              <a:t>Δ</a:t>
            </a:r>
            <a:r>
              <a:rPr lang="en-US" altLang="zh-CN" b="1" i="1">
                <a:latin typeface="Times New Roman" panose="02020603050405020304" pitchFamily="18" charset="0"/>
              </a:rPr>
              <a:t>E</a:t>
            </a:r>
            <a:r>
              <a:rPr lang="en-US" altLang="zh-CN" b="1" i="1" baseline="-30000">
                <a:latin typeface="Times New Roman" panose="02020603050405020304" pitchFamily="18" charset="0"/>
              </a:rPr>
              <a:t>B</a:t>
            </a:r>
            <a:r>
              <a:rPr lang="zh-CN" altLang="en-US" b="1" baseline="-30000">
                <a:latin typeface="Times New Roman" panose="02020603050405020304" pitchFamily="18" charset="0"/>
              </a:rPr>
              <a:t>减</a:t>
            </a:r>
            <a:endParaRPr lang="zh-CN" altLang="en-US" b="1" baseline="-30000">
              <a:latin typeface="Times New Roman" panose="02020603050405020304" pitchFamily="18" charset="0"/>
            </a:endParaRPr>
          </a:p>
        </p:txBody>
      </p:sp>
      <p:sp>
        <p:nvSpPr>
          <p:cNvPr id="1031175" name="矩形 1031174"/>
          <p:cNvSpPr/>
          <p:nvPr/>
        </p:nvSpPr>
        <p:spPr>
          <a:xfrm>
            <a:off x="6323013" y="1601788"/>
            <a:ext cx="1525587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 i="1">
                <a:latin typeface="Times New Roman" panose="02020603050405020304" pitchFamily="18" charset="0"/>
              </a:rPr>
              <a:t>E</a:t>
            </a:r>
            <a:r>
              <a:rPr lang="en-US" altLang="zh-CN" b="1" baseline="-30000">
                <a:latin typeface="Times New Roman" panose="02020603050405020304" pitchFamily="18" charset="0"/>
              </a:rPr>
              <a:t>k2</a:t>
            </a:r>
            <a:r>
              <a:rPr lang="zh-CN" altLang="en-US" b="1">
                <a:latin typeface="Times New Roman" panose="02020603050405020304" pitchFamily="18" charset="0"/>
              </a:rPr>
              <a:t>＋</a:t>
            </a:r>
            <a:r>
              <a:rPr lang="en-US" altLang="zh-CN" b="1" i="1">
                <a:latin typeface="Times New Roman" panose="02020603050405020304" pitchFamily="18" charset="0"/>
              </a:rPr>
              <a:t>E</a:t>
            </a:r>
            <a:r>
              <a:rPr lang="en-US" altLang="zh-CN" b="1" baseline="-30000">
                <a:latin typeface="Times New Roman" panose="02020603050405020304" pitchFamily="18" charset="0"/>
              </a:rPr>
              <a:t>p2</a:t>
            </a:r>
            <a:endParaRPr lang="en-US" altLang="zh-CN" b="1" baseline="-30000">
              <a:latin typeface="Times New Roman" panose="02020603050405020304" pitchFamily="18" charset="0"/>
            </a:endParaRPr>
          </a:p>
        </p:txBody>
      </p:sp>
      <p:sp>
        <p:nvSpPr>
          <p:cNvPr id="1031177" name="矩形 1031176"/>
          <p:cNvSpPr/>
          <p:nvPr/>
        </p:nvSpPr>
        <p:spPr>
          <a:xfrm>
            <a:off x="4170363" y="3052763"/>
            <a:ext cx="1270000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 eaLnBrk="0" hangingPunct="0"/>
            <a:r>
              <a:rPr lang="zh-CN" altLang="en-US" b="1">
                <a:latin typeface="Times New Roman" panose="02020603050405020304" pitchFamily="18" charset="0"/>
              </a:rPr>
              <a:t>－</a:t>
            </a:r>
            <a:r>
              <a:rPr lang="en-US" altLang="zh-CN" b="1">
                <a:latin typeface="Times New Roman" panose="02020603050405020304" pitchFamily="18" charset="0"/>
              </a:rPr>
              <a:t>Δ</a:t>
            </a:r>
            <a:r>
              <a:rPr lang="en-US" altLang="zh-CN" b="1" i="1">
                <a:latin typeface="Times New Roman" panose="02020603050405020304" pitchFamily="18" charset="0"/>
              </a:rPr>
              <a:t>E</a:t>
            </a:r>
            <a:r>
              <a:rPr lang="en-US" altLang="zh-CN" b="1" baseline="-30000">
                <a:latin typeface="Times New Roman" panose="02020603050405020304" pitchFamily="18" charset="0"/>
              </a:rPr>
              <a:t>p</a:t>
            </a:r>
            <a:endParaRPr lang="en-US" altLang="zh-CN" b="1" baseline="-30000">
              <a:latin typeface="Times New Roman" panose="02020603050405020304" pitchFamily="18" charset="0"/>
            </a:endParaRPr>
          </a:p>
        </p:txBody>
      </p:sp>
      <p:sp>
        <p:nvSpPr>
          <p:cNvPr id="1031179" name="矩形 1031178"/>
          <p:cNvSpPr/>
          <p:nvPr/>
        </p:nvSpPr>
        <p:spPr>
          <a:xfrm>
            <a:off x="6992938" y="3052763"/>
            <a:ext cx="1155700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 eaLnBrk="0" hangingPunct="0"/>
            <a:r>
              <a:rPr lang="en-US" altLang="zh-CN" b="1">
                <a:latin typeface="Times New Roman" panose="02020603050405020304" pitchFamily="18" charset="0"/>
              </a:rPr>
              <a:t>Δ</a:t>
            </a:r>
            <a:r>
              <a:rPr lang="en-US" altLang="zh-CN" b="1" i="1">
                <a:latin typeface="Times New Roman" panose="02020603050405020304" pitchFamily="18" charset="0"/>
              </a:rPr>
              <a:t>E</a:t>
            </a:r>
            <a:r>
              <a:rPr lang="en-US" altLang="zh-CN" b="1" baseline="-30000">
                <a:latin typeface="Times New Roman" panose="02020603050405020304" pitchFamily="18" charset="0"/>
              </a:rPr>
              <a:t>p</a:t>
            </a:r>
            <a:r>
              <a:rPr lang="zh-CN" altLang="en-US" b="1" baseline="-30000">
                <a:latin typeface="Times New Roman" panose="02020603050405020304" pitchFamily="18" charset="0"/>
              </a:rPr>
              <a:t>减</a:t>
            </a:r>
            <a:endParaRPr lang="zh-CN" altLang="en-US" b="1" baseline="-30000">
              <a:latin typeface="Times New Roman" panose="02020603050405020304" pitchFamily="18" charset="0"/>
            </a:endParaRPr>
          </a:p>
        </p:txBody>
      </p:sp>
      <p:sp>
        <p:nvSpPr>
          <p:cNvPr id="1031180" name="矩形 1031179"/>
          <p:cNvSpPr/>
          <p:nvPr/>
        </p:nvSpPr>
        <p:spPr>
          <a:xfrm>
            <a:off x="4171950" y="4452938"/>
            <a:ext cx="1371600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 eaLnBrk="0" hangingPunct="0"/>
            <a:r>
              <a:rPr lang="zh-CN" altLang="en-US" b="1">
                <a:latin typeface="Times New Roman" panose="02020603050405020304" pitchFamily="18" charset="0"/>
              </a:rPr>
              <a:t>－</a:t>
            </a:r>
            <a:r>
              <a:rPr lang="en-US" altLang="zh-CN" b="1">
                <a:latin typeface="Times New Roman" panose="02020603050405020304" pitchFamily="18" charset="0"/>
              </a:rPr>
              <a:t>Δ</a:t>
            </a:r>
            <a:r>
              <a:rPr lang="en-US" altLang="zh-CN" b="1" i="1">
                <a:latin typeface="Times New Roman" panose="02020603050405020304" pitchFamily="18" charset="0"/>
              </a:rPr>
              <a:t>EB</a:t>
            </a:r>
            <a:endParaRPr lang="en-US" altLang="zh-CN" b="1" i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8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31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31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31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31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31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10311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0311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10311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10311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1" dur="500"/>
                                        <p:tgtEl>
                                          <p:spTgt spid="1031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841"/>
                  </p:tgtEl>
                </p:cond>
              </p:nextCondLst>
            </p:seq>
          </p:childTnLst>
        </p:cTn>
      </p:par>
    </p:tnLst>
    <p:bldLst>
      <p:bldP spid="1031173" grpId="0"/>
      <p:bldP spid="1031173" grpId="1"/>
      <p:bldP spid="1031175" grpId="0"/>
      <p:bldP spid="1031175" grpId="1"/>
      <p:bldP spid="1031177" grpId="0"/>
      <p:bldP spid="1031177" grpId="1"/>
      <p:bldP spid="1031179" grpId="0"/>
      <p:bldP spid="1031179" grpId="1"/>
      <p:bldP spid="1031180" grpId="0"/>
      <p:bldP spid="1031180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889" name="图片 1033217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15362" name="对象 1033218"/>
          <p:cNvGraphicFramePr>
            <a:graphicFrameLocks noChangeAspect="1"/>
          </p:cNvGraphicFramePr>
          <p:nvPr/>
        </p:nvGraphicFramePr>
        <p:xfrm>
          <a:off x="509588" y="1511300"/>
          <a:ext cx="10504487" cy="34591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3" r:id="rId4" imgW="10513060" imgH="3466465" progId="Word.Document.8">
                  <p:embed/>
                </p:oleObj>
              </mc:Choice>
              <mc:Fallback>
                <p:oleObj r:id="rId4" imgW="10513060" imgH="346646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1511300"/>
                        <a:ext cx="10504487" cy="34591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3220" name="矩形 1033219"/>
          <p:cNvSpPr/>
          <p:nvPr/>
        </p:nvSpPr>
        <p:spPr>
          <a:xfrm>
            <a:off x="6688138" y="4129088"/>
            <a:ext cx="898525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latin typeface="Times New Roman" panose="02020603050405020304" pitchFamily="18" charset="0"/>
              </a:rPr>
              <a:t>内能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033221" name="矩形 1033220"/>
          <p:cNvSpPr/>
          <p:nvPr/>
        </p:nvSpPr>
        <p:spPr>
          <a:xfrm>
            <a:off x="3514725" y="2725738"/>
            <a:ext cx="1612900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重力势能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033222" name="矩形 1033221"/>
          <p:cNvSpPr/>
          <p:nvPr/>
        </p:nvSpPr>
        <p:spPr>
          <a:xfrm>
            <a:off x="4194175" y="3379788"/>
            <a:ext cx="1612900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弹性势能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8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33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33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33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10332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10332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10332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889"/>
                  </p:tgtEl>
                </p:cond>
              </p:nextCondLst>
            </p:seq>
          </p:childTnLst>
        </p:cTn>
      </p:par>
    </p:tnLst>
    <p:bldLst>
      <p:bldP spid="1033220" grpId="0"/>
      <p:bldP spid="1033220" grpId="1"/>
      <p:bldP spid="1033221" grpId="0"/>
      <p:bldP spid="1033221" grpId="1"/>
      <p:bldP spid="1033222" grpId="0"/>
      <p:bldP spid="1033222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937" name="图片 1035265" descr="答案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00" y="6157913"/>
            <a:ext cx="544513" cy="331787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16386" name="对象 1035266"/>
          <p:cNvGraphicFramePr>
            <a:graphicFrameLocks noChangeAspect="1"/>
          </p:cNvGraphicFramePr>
          <p:nvPr/>
        </p:nvGraphicFramePr>
        <p:xfrm>
          <a:off x="509588" y="1508125"/>
          <a:ext cx="10491787" cy="34496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4" r:id="rId4" imgW="10513060" imgH="3466465" progId="Word.Document.8">
                  <p:embed/>
                </p:oleObj>
              </mc:Choice>
              <mc:Fallback>
                <p:oleObj r:id="rId4" imgW="10513060" imgH="346646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9588" y="1508125"/>
                        <a:ext cx="10491787" cy="34496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5268" name="矩形 1035267"/>
          <p:cNvSpPr/>
          <p:nvPr/>
        </p:nvSpPr>
        <p:spPr>
          <a:xfrm>
            <a:off x="706438" y="2767013"/>
            <a:ext cx="898525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latin typeface="Times New Roman" panose="02020603050405020304" pitchFamily="18" charset="0"/>
              </a:rPr>
              <a:t>总和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035269" name="矩形 1035268"/>
          <p:cNvSpPr/>
          <p:nvPr/>
        </p:nvSpPr>
        <p:spPr>
          <a:xfrm>
            <a:off x="6175375" y="2070100"/>
            <a:ext cx="898525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总和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9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35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35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10352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5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10352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5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937"/>
                  </p:tgtEl>
                </p:cond>
              </p:nextCondLst>
            </p:seq>
          </p:childTnLst>
        </p:cTn>
      </p:par>
    </p:tnLst>
    <p:bldLst>
      <p:bldP spid="1035268" grpId="0"/>
      <p:bldP spid="1035268" grpId="1"/>
      <p:bldP spid="1035269" grpId="0"/>
      <p:bldP spid="1035269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934914" name="直接连接符 2"/>
          <p:cNvCxnSpPr/>
          <p:nvPr/>
        </p:nvCxnSpPr>
        <p:spPr>
          <a:xfrm>
            <a:off x="695325" y="3754438"/>
            <a:ext cx="9980613" cy="0"/>
          </a:xfrm>
          <a:prstGeom prst="line">
            <a:avLst/>
          </a:prstGeom>
          <a:ln w="28575" cap="flat" cmpd="sng">
            <a:solidFill>
              <a:srgbClr val="996633"/>
            </a:solidFill>
            <a:prstDash val="solid"/>
            <a:miter/>
            <a:headEnd type="none" w="med" len="med"/>
            <a:tailEnd type="none" w="med" len="med"/>
          </a:ln>
        </p:spPr>
      </p:cxnSp>
      <p:grpSp>
        <p:nvGrpSpPr>
          <p:cNvPr id="2" name="组合 934914"/>
          <p:cNvGrpSpPr/>
          <p:nvPr/>
        </p:nvGrpSpPr>
        <p:grpSpPr>
          <a:xfrm>
            <a:off x="706438" y="1928813"/>
            <a:ext cx="1906587" cy="1909762"/>
            <a:chOff x="722" y="2387"/>
            <a:chExt cx="1271" cy="1273"/>
          </a:xfrm>
        </p:grpSpPr>
        <p:grpSp>
          <p:nvGrpSpPr>
            <p:cNvPr id="5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60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61" name="椭圆 60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59412" name="TextBox 77"/>
            <p:cNvSpPr txBox="1"/>
            <p:nvPr/>
          </p:nvSpPr>
          <p:spPr>
            <a:xfrm>
              <a:off x="1120" y="2534"/>
              <a:ext cx="639" cy="68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易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8" name="组合 934917"/>
          <p:cNvGrpSpPr/>
          <p:nvPr/>
        </p:nvGrpSpPr>
        <p:grpSpPr>
          <a:xfrm>
            <a:off x="2236788" y="1973263"/>
            <a:ext cx="1908175" cy="1908175"/>
            <a:chOff x="722" y="2387"/>
            <a:chExt cx="1271" cy="1273"/>
          </a:xfrm>
        </p:grpSpPr>
        <p:grpSp>
          <p:nvGrpSpPr>
            <p:cNvPr id="11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3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" name="椭圆 3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59410" name="TextBox 77"/>
            <p:cNvSpPr txBox="1"/>
            <p:nvPr/>
          </p:nvSpPr>
          <p:spPr>
            <a:xfrm>
              <a:off x="1121" y="2534"/>
              <a:ext cx="639" cy="6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错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14" name="组合 934920"/>
          <p:cNvGrpSpPr/>
          <p:nvPr/>
        </p:nvGrpSpPr>
        <p:grpSpPr>
          <a:xfrm>
            <a:off x="3821113" y="1962150"/>
            <a:ext cx="1906587" cy="1909763"/>
            <a:chOff x="722" y="2387"/>
            <a:chExt cx="1271" cy="1273"/>
          </a:xfrm>
        </p:grpSpPr>
        <p:grpSp>
          <p:nvGrpSpPr>
            <p:cNvPr id="17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6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7" name="椭圆 6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59408" name="TextBox 77"/>
            <p:cNvSpPr txBox="1"/>
            <p:nvPr/>
          </p:nvSpPr>
          <p:spPr>
            <a:xfrm>
              <a:off x="1120" y="2534"/>
              <a:ext cx="639" cy="68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易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18" name="组合 934923"/>
          <p:cNvGrpSpPr/>
          <p:nvPr/>
        </p:nvGrpSpPr>
        <p:grpSpPr>
          <a:xfrm>
            <a:off x="5351463" y="2006600"/>
            <a:ext cx="1908175" cy="1908175"/>
            <a:chOff x="722" y="2387"/>
            <a:chExt cx="1271" cy="1273"/>
          </a:xfrm>
        </p:grpSpPr>
        <p:grpSp>
          <p:nvGrpSpPr>
            <p:cNvPr id="19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9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0" name="椭圆 9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59406" name="TextBox 77"/>
            <p:cNvSpPr txBox="1"/>
            <p:nvPr/>
          </p:nvSpPr>
          <p:spPr>
            <a:xfrm>
              <a:off x="1121" y="2534"/>
              <a:ext cx="638" cy="6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混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20" name="组合 934926"/>
          <p:cNvGrpSpPr/>
          <p:nvPr/>
        </p:nvGrpSpPr>
        <p:grpSpPr>
          <a:xfrm>
            <a:off x="6908800" y="1976438"/>
            <a:ext cx="1906588" cy="1909762"/>
            <a:chOff x="722" y="2387"/>
            <a:chExt cx="1271" cy="1273"/>
          </a:xfrm>
        </p:grpSpPr>
        <p:grpSp>
          <p:nvGrpSpPr>
            <p:cNvPr id="21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2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3" name="椭圆 12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59404" name="TextBox 77"/>
            <p:cNvSpPr txBox="1"/>
            <p:nvPr/>
          </p:nvSpPr>
          <p:spPr>
            <a:xfrm>
              <a:off x="1120" y="2534"/>
              <a:ext cx="639" cy="68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辨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22" name="组合 934929"/>
          <p:cNvGrpSpPr/>
          <p:nvPr/>
        </p:nvGrpSpPr>
        <p:grpSpPr>
          <a:xfrm>
            <a:off x="8439150" y="2020888"/>
            <a:ext cx="1908175" cy="1908175"/>
            <a:chOff x="722" y="2387"/>
            <a:chExt cx="1271" cy="1273"/>
          </a:xfrm>
        </p:grpSpPr>
        <p:grpSp>
          <p:nvGrpSpPr>
            <p:cNvPr id="23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5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椭圆 15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59402" name="TextBox 77"/>
            <p:cNvSpPr txBox="1"/>
            <p:nvPr/>
          </p:nvSpPr>
          <p:spPr>
            <a:xfrm>
              <a:off x="1120" y="2534"/>
              <a:ext cx="640" cy="6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析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4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34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34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410" name="对象 901132"/>
          <p:cNvGraphicFramePr>
            <a:graphicFrameLocks noChangeAspect="1"/>
          </p:cNvGraphicFramePr>
          <p:nvPr/>
        </p:nvGraphicFramePr>
        <p:xfrm>
          <a:off x="509588" y="819150"/>
          <a:ext cx="10504487" cy="4841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5" r:id="rId3" imgW="10513060" imgH="4851400" progId="Word.Document.8">
                  <p:embed/>
                </p:oleObj>
              </mc:Choice>
              <mc:Fallback>
                <p:oleObj r:id="rId3" imgW="10513060" imgH="485140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9588" y="819150"/>
                        <a:ext cx="10504487" cy="48418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01135" name="矩形 901134"/>
          <p:cNvSpPr/>
          <p:nvPr/>
        </p:nvSpPr>
        <p:spPr>
          <a:xfrm>
            <a:off x="10017125" y="806450"/>
            <a:ext cx="541338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901136" name="矩形 901135"/>
          <p:cNvSpPr/>
          <p:nvPr/>
        </p:nvSpPr>
        <p:spPr>
          <a:xfrm>
            <a:off x="9996488" y="1508125"/>
            <a:ext cx="541337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901137" name="矩形 901136"/>
          <p:cNvSpPr/>
          <p:nvPr/>
        </p:nvSpPr>
        <p:spPr>
          <a:xfrm>
            <a:off x="10020300" y="2163763"/>
            <a:ext cx="541338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√</a:t>
            </a:r>
            <a:endParaRPr lang="en-US" altLang="zh-CN" b="1">
              <a:latin typeface="Times New Roman" panose="02020603050405020304" pitchFamily="18" charset="0"/>
            </a:endParaRPr>
          </a:p>
        </p:txBody>
      </p:sp>
      <p:sp>
        <p:nvSpPr>
          <p:cNvPr id="901138" name="矩形 901137"/>
          <p:cNvSpPr/>
          <p:nvPr/>
        </p:nvSpPr>
        <p:spPr>
          <a:xfrm>
            <a:off x="10020300" y="2865438"/>
            <a:ext cx="541338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√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901139" name="矩形 901138"/>
          <p:cNvSpPr/>
          <p:nvPr/>
        </p:nvSpPr>
        <p:spPr>
          <a:xfrm>
            <a:off x="10048875" y="3614738"/>
            <a:ext cx="541338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901140" name="矩形 901139"/>
          <p:cNvSpPr/>
          <p:nvPr/>
        </p:nvSpPr>
        <p:spPr>
          <a:xfrm>
            <a:off x="10040938" y="4921250"/>
            <a:ext cx="541337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01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01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01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0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01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0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35" grpId="0"/>
      <p:bldP spid="901136" grpId="0"/>
      <p:bldP spid="901137" grpId="0"/>
      <p:bldP spid="901138" grpId="0"/>
      <p:bldP spid="901139" grpId="0"/>
      <p:bldP spid="90114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434" name="对象 1120258"/>
          <p:cNvGraphicFramePr>
            <a:graphicFrameLocks noChangeAspect="1"/>
          </p:cNvGraphicFramePr>
          <p:nvPr/>
        </p:nvGraphicFramePr>
        <p:xfrm>
          <a:off x="509588" y="819150"/>
          <a:ext cx="10504487" cy="4841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r:id="rId3" imgW="10513060" imgH="4851400" progId="Word.Document.8">
                  <p:embed/>
                </p:oleObj>
              </mc:Choice>
              <mc:Fallback>
                <p:oleObj r:id="rId3" imgW="10513060" imgH="485140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9588" y="819150"/>
                        <a:ext cx="10504487" cy="48418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0261" name="矩形 1120260"/>
          <p:cNvSpPr/>
          <p:nvPr/>
        </p:nvSpPr>
        <p:spPr>
          <a:xfrm>
            <a:off x="9986963" y="1462088"/>
            <a:ext cx="541337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√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20262" name="矩形 1120261"/>
          <p:cNvSpPr/>
          <p:nvPr/>
        </p:nvSpPr>
        <p:spPr>
          <a:xfrm>
            <a:off x="10040938" y="2846388"/>
            <a:ext cx="541337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20263" name="矩形 1120262"/>
          <p:cNvSpPr/>
          <p:nvPr/>
        </p:nvSpPr>
        <p:spPr>
          <a:xfrm>
            <a:off x="10315575" y="3521075"/>
            <a:ext cx="541338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√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20264" name="矩形 1120263"/>
          <p:cNvSpPr/>
          <p:nvPr/>
        </p:nvSpPr>
        <p:spPr>
          <a:xfrm>
            <a:off x="9993313" y="4921250"/>
            <a:ext cx="541337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0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0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0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0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20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20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0261" grpId="0"/>
      <p:bldP spid="1120262" grpId="0"/>
      <p:bldP spid="1120263" grpId="0"/>
      <p:bldP spid="112026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9458" name="对象 1119233"/>
          <p:cNvGraphicFramePr>
            <a:graphicFrameLocks noChangeAspect="1"/>
          </p:cNvGraphicFramePr>
          <p:nvPr/>
        </p:nvGraphicFramePr>
        <p:xfrm>
          <a:off x="509588" y="473075"/>
          <a:ext cx="10504487" cy="55340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7" r:id="rId3" imgW="10513060" imgH="5544185" progId="Word.Document.8">
                  <p:embed/>
                </p:oleObj>
              </mc:Choice>
              <mc:Fallback>
                <p:oleObj r:id="rId3" imgW="10513060" imgH="554418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9588" y="473075"/>
                        <a:ext cx="10504487" cy="55340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19236" name="矩形 1119235"/>
          <p:cNvSpPr/>
          <p:nvPr/>
        </p:nvSpPr>
        <p:spPr>
          <a:xfrm>
            <a:off x="9974263" y="1139825"/>
            <a:ext cx="541337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zh-CN" altLang="en-US" b="1">
                <a:latin typeface="Times New Roman" panose="02020603050405020304" pitchFamily="18" charset="0"/>
              </a:rPr>
              <a:t>√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19237" name="矩形 1119236"/>
          <p:cNvSpPr/>
          <p:nvPr/>
        </p:nvSpPr>
        <p:spPr>
          <a:xfrm>
            <a:off x="10017125" y="1835150"/>
            <a:ext cx="541338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19238" name="矩形 1119237"/>
          <p:cNvSpPr/>
          <p:nvPr/>
        </p:nvSpPr>
        <p:spPr>
          <a:xfrm>
            <a:off x="10020300" y="2538413"/>
            <a:ext cx="541338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√</a:t>
            </a:r>
            <a:endParaRPr lang="en-US" altLang="zh-CN" b="1">
              <a:latin typeface="Times New Roman" panose="02020603050405020304" pitchFamily="18" charset="0"/>
            </a:endParaRPr>
          </a:p>
        </p:txBody>
      </p:sp>
      <p:sp>
        <p:nvSpPr>
          <p:cNvPr id="1119239" name="矩形 1119238"/>
          <p:cNvSpPr/>
          <p:nvPr/>
        </p:nvSpPr>
        <p:spPr>
          <a:xfrm>
            <a:off x="9993313" y="3240088"/>
            <a:ext cx="541337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19240" name="矩形 1119239"/>
          <p:cNvSpPr/>
          <p:nvPr/>
        </p:nvSpPr>
        <p:spPr>
          <a:xfrm>
            <a:off x="10048875" y="3895725"/>
            <a:ext cx="541338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19241" name="矩形 1119240"/>
          <p:cNvSpPr/>
          <p:nvPr/>
        </p:nvSpPr>
        <p:spPr>
          <a:xfrm>
            <a:off x="10020300" y="5248275"/>
            <a:ext cx="541338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√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19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19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9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19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9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19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9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19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9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19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9236" grpId="0"/>
      <p:bldP spid="1119237" grpId="0"/>
      <p:bldP spid="1119238" grpId="0"/>
      <p:bldP spid="1119239" grpId="0"/>
      <p:bldP spid="1119240" grpId="0"/>
      <p:bldP spid="111924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0482" name="对象 1118210"/>
          <p:cNvGraphicFramePr>
            <a:graphicFrameLocks noChangeAspect="1"/>
          </p:cNvGraphicFramePr>
          <p:nvPr/>
        </p:nvGraphicFramePr>
        <p:xfrm>
          <a:off x="509588" y="473075"/>
          <a:ext cx="10504487" cy="55340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8" r:id="rId3" imgW="10513060" imgH="5544185" progId="Word.Document.8">
                  <p:embed/>
                </p:oleObj>
              </mc:Choice>
              <mc:Fallback>
                <p:oleObj r:id="rId3" imgW="10513060" imgH="554418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9588" y="473075"/>
                        <a:ext cx="10504487" cy="55340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18213" name="矩形 1118212"/>
          <p:cNvSpPr/>
          <p:nvPr/>
        </p:nvSpPr>
        <p:spPr>
          <a:xfrm>
            <a:off x="10020300" y="431800"/>
            <a:ext cx="541338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18214" name="矩形 1118213"/>
          <p:cNvSpPr/>
          <p:nvPr/>
        </p:nvSpPr>
        <p:spPr>
          <a:xfrm>
            <a:off x="9996488" y="1831975"/>
            <a:ext cx="541337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√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18215" name="矩形 1118214"/>
          <p:cNvSpPr/>
          <p:nvPr/>
        </p:nvSpPr>
        <p:spPr>
          <a:xfrm>
            <a:off x="9993313" y="3194050"/>
            <a:ext cx="541337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18216" name="矩形 1118215"/>
          <p:cNvSpPr/>
          <p:nvPr/>
        </p:nvSpPr>
        <p:spPr>
          <a:xfrm>
            <a:off x="9993313" y="4503738"/>
            <a:ext cx="541337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√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18217" name="矩形 1118216"/>
          <p:cNvSpPr/>
          <p:nvPr/>
        </p:nvSpPr>
        <p:spPr>
          <a:xfrm>
            <a:off x="10037763" y="5299075"/>
            <a:ext cx="541337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8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18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8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18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8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18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8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18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18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8213" grpId="0"/>
      <p:bldP spid="1118214" grpId="0"/>
      <p:bldP spid="1118215" grpId="0"/>
      <p:bldP spid="1118216" grpId="0"/>
      <p:bldP spid="111821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1506" name="对象 1117187"/>
          <p:cNvGraphicFramePr>
            <a:graphicFrameLocks noChangeAspect="1"/>
          </p:cNvGraphicFramePr>
          <p:nvPr/>
        </p:nvGraphicFramePr>
        <p:xfrm>
          <a:off x="509588" y="819150"/>
          <a:ext cx="10504487" cy="4841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9" r:id="rId3" imgW="10513060" imgH="4851400" progId="Word.Document.8">
                  <p:embed/>
                </p:oleObj>
              </mc:Choice>
              <mc:Fallback>
                <p:oleObj r:id="rId3" imgW="10513060" imgH="485140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9588" y="819150"/>
                        <a:ext cx="10504487" cy="48418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17190" name="矩形 1117189"/>
          <p:cNvSpPr/>
          <p:nvPr/>
        </p:nvSpPr>
        <p:spPr>
          <a:xfrm>
            <a:off x="10020300" y="806450"/>
            <a:ext cx="541338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17191" name="矩形 1117190"/>
          <p:cNvSpPr/>
          <p:nvPr/>
        </p:nvSpPr>
        <p:spPr>
          <a:xfrm>
            <a:off x="9974263" y="1462088"/>
            <a:ext cx="541337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√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17192" name="矩形 1117191"/>
          <p:cNvSpPr/>
          <p:nvPr/>
        </p:nvSpPr>
        <p:spPr>
          <a:xfrm>
            <a:off x="10020300" y="2163763"/>
            <a:ext cx="541338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17193" name="矩形 1117192"/>
          <p:cNvSpPr/>
          <p:nvPr/>
        </p:nvSpPr>
        <p:spPr>
          <a:xfrm>
            <a:off x="10017125" y="2860675"/>
            <a:ext cx="541338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17194" name="矩形 1117193"/>
          <p:cNvSpPr/>
          <p:nvPr/>
        </p:nvSpPr>
        <p:spPr>
          <a:xfrm>
            <a:off x="9986963" y="4219575"/>
            <a:ext cx="541337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√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17195" name="矩形 1117194"/>
          <p:cNvSpPr/>
          <p:nvPr/>
        </p:nvSpPr>
        <p:spPr>
          <a:xfrm>
            <a:off x="9993313" y="4921250"/>
            <a:ext cx="541337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17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17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17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7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17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7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17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7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17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7190" grpId="0"/>
      <p:bldP spid="1117191" grpId="0"/>
      <p:bldP spid="1117192" grpId="0"/>
      <p:bldP spid="1117193" grpId="0"/>
      <p:bldP spid="1117194" grpId="0"/>
      <p:bldP spid="111719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2530" name="对象 1116161"/>
          <p:cNvGraphicFramePr>
            <a:graphicFrameLocks noChangeAspect="1"/>
          </p:cNvGraphicFramePr>
          <p:nvPr/>
        </p:nvGraphicFramePr>
        <p:xfrm>
          <a:off x="509588" y="2203450"/>
          <a:ext cx="10504487" cy="20748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0" r:id="rId3" imgW="10513060" imgH="2080895" progId="Word.Document.8">
                  <p:embed/>
                </p:oleObj>
              </mc:Choice>
              <mc:Fallback>
                <p:oleObj r:id="rId3" imgW="10513060" imgH="208089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9588" y="2203450"/>
                        <a:ext cx="10504487" cy="20748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16163" name="矩形 1116162"/>
          <p:cNvSpPr/>
          <p:nvPr/>
        </p:nvSpPr>
        <p:spPr>
          <a:xfrm>
            <a:off x="9974263" y="3521075"/>
            <a:ext cx="541337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b="1">
                <a:latin typeface="Times New Roman" panose="02020603050405020304" pitchFamily="18" charset="0"/>
              </a:rPr>
              <a:t>√</a:t>
            </a:r>
            <a:endParaRPr lang="en-US" altLang="zh-CN" b="1">
              <a:latin typeface="Times New Roman" panose="02020603050405020304" pitchFamily="18" charset="0"/>
            </a:endParaRPr>
          </a:p>
        </p:txBody>
      </p:sp>
      <p:sp>
        <p:nvSpPr>
          <p:cNvPr id="1116164" name="矩形 1116163"/>
          <p:cNvSpPr/>
          <p:nvPr/>
        </p:nvSpPr>
        <p:spPr>
          <a:xfrm>
            <a:off x="9955213" y="2178050"/>
            <a:ext cx="541337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×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  <p:sp>
        <p:nvSpPr>
          <p:cNvPr id="1116165" name="矩形 1116164"/>
          <p:cNvSpPr/>
          <p:nvPr/>
        </p:nvSpPr>
        <p:spPr>
          <a:xfrm>
            <a:off x="10028238" y="2865438"/>
            <a:ext cx="541337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5930" lvl="1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3130" lvl="2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0330" lvl="3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7530" lvl="4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1270" algn="l" defTabSz="91313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863600"/>
            <a:r>
              <a:rPr lang="en-US" altLang="zh-CN" b="1">
                <a:latin typeface="Times New Roman" panose="02020603050405020304" pitchFamily="18" charset="0"/>
              </a:rPr>
              <a:t>√</a:t>
            </a:r>
            <a:endParaRPr lang="zh-CN" altLang="en-US" b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1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1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16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63" grpId="0"/>
      <p:bldP spid="1116164" grpId="0"/>
      <p:bldP spid="111616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936962" name="直接连接符 2"/>
          <p:cNvCxnSpPr/>
          <p:nvPr/>
        </p:nvCxnSpPr>
        <p:spPr>
          <a:xfrm>
            <a:off x="695325" y="3754438"/>
            <a:ext cx="9980613" cy="0"/>
          </a:xfrm>
          <a:prstGeom prst="line">
            <a:avLst/>
          </a:prstGeom>
          <a:ln w="28575" cap="flat" cmpd="sng">
            <a:solidFill>
              <a:srgbClr val="996633"/>
            </a:solidFill>
            <a:prstDash val="solid"/>
            <a:miter/>
            <a:headEnd type="none" w="med" len="med"/>
            <a:tailEnd type="none" w="med" len="med"/>
          </a:ln>
        </p:spPr>
      </p:cxnSp>
      <p:grpSp>
        <p:nvGrpSpPr>
          <p:cNvPr id="2" name="组合 936962"/>
          <p:cNvGrpSpPr/>
          <p:nvPr/>
        </p:nvGrpSpPr>
        <p:grpSpPr>
          <a:xfrm>
            <a:off x="706438" y="1928813"/>
            <a:ext cx="1906587" cy="1909762"/>
            <a:chOff x="722" y="2387"/>
            <a:chExt cx="1271" cy="1273"/>
          </a:xfrm>
        </p:grpSpPr>
        <p:grpSp>
          <p:nvGrpSpPr>
            <p:cNvPr id="5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60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61" name="椭圆 60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60436" name="TextBox 77"/>
            <p:cNvSpPr txBox="1"/>
            <p:nvPr/>
          </p:nvSpPr>
          <p:spPr>
            <a:xfrm>
              <a:off x="1120" y="2534"/>
              <a:ext cx="639" cy="68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高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8" name="组合 936965"/>
          <p:cNvGrpSpPr/>
          <p:nvPr/>
        </p:nvGrpSpPr>
        <p:grpSpPr>
          <a:xfrm>
            <a:off x="2236788" y="1973263"/>
            <a:ext cx="1908175" cy="1908175"/>
            <a:chOff x="722" y="2387"/>
            <a:chExt cx="1271" cy="1273"/>
          </a:xfrm>
        </p:grpSpPr>
        <p:grpSp>
          <p:nvGrpSpPr>
            <p:cNvPr id="11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3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" name="椭圆 3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60434" name="TextBox 77"/>
            <p:cNvSpPr txBox="1"/>
            <p:nvPr/>
          </p:nvSpPr>
          <p:spPr>
            <a:xfrm>
              <a:off x="1121" y="2534"/>
              <a:ext cx="639" cy="6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考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14" name="组合 936968"/>
          <p:cNvGrpSpPr/>
          <p:nvPr/>
        </p:nvGrpSpPr>
        <p:grpSpPr>
          <a:xfrm>
            <a:off x="3821113" y="1962150"/>
            <a:ext cx="1906587" cy="1909763"/>
            <a:chOff x="722" y="2387"/>
            <a:chExt cx="1271" cy="1273"/>
          </a:xfrm>
        </p:grpSpPr>
        <p:grpSp>
          <p:nvGrpSpPr>
            <p:cNvPr id="17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6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7" name="椭圆 6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60432" name="TextBox 77"/>
            <p:cNvSpPr txBox="1"/>
            <p:nvPr/>
          </p:nvSpPr>
          <p:spPr>
            <a:xfrm>
              <a:off x="1120" y="2534"/>
              <a:ext cx="639" cy="68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真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18" name="组合 936971"/>
          <p:cNvGrpSpPr/>
          <p:nvPr/>
        </p:nvGrpSpPr>
        <p:grpSpPr>
          <a:xfrm>
            <a:off x="5351463" y="2006600"/>
            <a:ext cx="1908175" cy="1908175"/>
            <a:chOff x="722" y="2387"/>
            <a:chExt cx="1271" cy="1273"/>
          </a:xfrm>
        </p:grpSpPr>
        <p:grpSp>
          <p:nvGrpSpPr>
            <p:cNvPr id="19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9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0" name="椭圆 9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60430" name="TextBox 77"/>
            <p:cNvSpPr txBox="1"/>
            <p:nvPr/>
          </p:nvSpPr>
          <p:spPr>
            <a:xfrm>
              <a:off x="1121" y="2534"/>
              <a:ext cx="638" cy="6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题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20" name="组合 936974"/>
          <p:cNvGrpSpPr/>
          <p:nvPr/>
        </p:nvGrpSpPr>
        <p:grpSpPr>
          <a:xfrm>
            <a:off x="6908800" y="1976438"/>
            <a:ext cx="1906588" cy="1909762"/>
            <a:chOff x="722" y="2387"/>
            <a:chExt cx="1271" cy="1273"/>
          </a:xfrm>
        </p:grpSpPr>
        <p:grpSp>
          <p:nvGrpSpPr>
            <p:cNvPr id="21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2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3" name="椭圆 12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60428" name="TextBox 77"/>
            <p:cNvSpPr txBox="1"/>
            <p:nvPr/>
          </p:nvSpPr>
          <p:spPr>
            <a:xfrm>
              <a:off x="1120" y="2534"/>
              <a:ext cx="639" cy="68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感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22" name="组合 936977"/>
          <p:cNvGrpSpPr/>
          <p:nvPr/>
        </p:nvGrpSpPr>
        <p:grpSpPr>
          <a:xfrm>
            <a:off x="8439150" y="2020888"/>
            <a:ext cx="1908175" cy="1908175"/>
            <a:chOff x="722" y="2387"/>
            <a:chExt cx="1271" cy="1273"/>
          </a:xfrm>
        </p:grpSpPr>
        <p:grpSp>
          <p:nvGrpSpPr>
            <p:cNvPr id="23" name="组合 57"/>
            <p:cNvGrpSpPr/>
            <p:nvPr/>
          </p:nvGrpSpPr>
          <p:grpSpPr>
            <a:xfrm>
              <a:off x="1023" y="2520"/>
              <a:ext cx="838" cy="839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5" name="同心圆 57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椭圆 15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5930" lvl="1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3130" lvl="2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0330" lvl="3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7530" lvl="4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lvl="5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lvl="6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lvl="7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lvl="8" indent="1270" algn="l" defTabSz="91313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800"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60426" name="TextBox 77"/>
            <p:cNvSpPr txBox="1"/>
            <p:nvPr/>
          </p:nvSpPr>
          <p:spPr>
            <a:xfrm>
              <a:off x="1120" y="2534"/>
              <a:ext cx="640" cy="6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86411" tIns="43205" rIns="86411" bIns="43205">
              <a:spAutoFit/>
            </a:bodyPr>
            <a:lstStyle>
              <a:defPPr>
                <a:defRPr lang="zh-CN"/>
              </a:defPPr>
              <a:lvl1pPr marL="0" lvl="0" indent="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5930" lvl="1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3130" lvl="2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0330" lvl="3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7530" lvl="4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1270" algn="l" defTabSz="91313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800" b="0" i="0" u="none" kern="1200" baseline="0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431800"/>
              <a:r>
                <a:rPr lang="zh-CN" altLang="en-US" sz="6200" b="1">
                  <a:solidFill>
                    <a:srgbClr val="666633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悟</a:t>
              </a:r>
              <a:endParaRPr lang="zh-CN" altLang="en-US" sz="6200" b="1">
                <a:solidFill>
                  <a:srgbClr val="666633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36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36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3554" name="对象 817156"/>
          <p:cNvGraphicFramePr>
            <a:graphicFrameLocks noChangeAspect="1"/>
          </p:cNvGraphicFramePr>
          <p:nvPr/>
        </p:nvGraphicFramePr>
        <p:xfrm>
          <a:off x="509588" y="693738"/>
          <a:ext cx="10504487" cy="5092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1" r:id="rId3" imgW="10522585" imgH="5101590" progId="Word.Document.8">
                  <p:embed/>
                </p:oleObj>
              </mc:Choice>
              <mc:Fallback>
                <p:oleObj r:id="rId3" imgW="10522585" imgH="510159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9588" y="693738"/>
                        <a:ext cx="10504487" cy="50927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3555" name="图片 817157" descr="解析答案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86838" y="6132513"/>
            <a:ext cx="1081087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fade/>
  </p:transition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4578" name="对象 1111041"/>
          <p:cNvGraphicFramePr>
            <a:graphicFrameLocks noChangeAspect="1"/>
          </p:cNvGraphicFramePr>
          <p:nvPr/>
        </p:nvGraphicFramePr>
        <p:xfrm>
          <a:off x="509588" y="2203450"/>
          <a:ext cx="10504487" cy="20748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2" r:id="rId3" imgW="10522585" imgH="2080895" progId="Word.Document.8">
                  <p:embed/>
                </p:oleObj>
              </mc:Choice>
              <mc:Fallback>
                <p:oleObj r:id="rId3" imgW="10522585" imgH="208089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9588" y="2203450"/>
                        <a:ext cx="10504487" cy="20748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602" name="对象 1110017"/>
          <p:cNvGraphicFramePr>
            <a:graphicFrameLocks noChangeAspect="1"/>
          </p:cNvGraphicFramePr>
          <p:nvPr/>
        </p:nvGraphicFramePr>
        <p:xfrm>
          <a:off x="509588" y="1165225"/>
          <a:ext cx="10504487" cy="4149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3" r:id="rId3" imgW="10522585" imgH="4158615" progId="Word.Document.8">
                  <p:embed/>
                </p:oleObj>
              </mc:Choice>
              <mc:Fallback>
                <p:oleObj r:id="rId3" imgW="10522585" imgH="415861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9588" y="1165225"/>
                        <a:ext cx="10504487" cy="41497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5603" name="图片 1110018" descr="解析答案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86838" y="6132513"/>
            <a:ext cx="1081087" cy="36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fade/>
  </p:transition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6626" name="对象 1108993"/>
          <p:cNvGraphicFramePr>
            <a:graphicFrameLocks noChangeAspect="1"/>
          </p:cNvGraphicFramePr>
          <p:nvPr/>
        </p:nvGraphicFramePr>
        <p:xfrm>
          <a:off x="509588" y="1474788"/>
          <a:ext cx="10504487" cy="35321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4" r:id="rId3" imgW="10522585" imgH="3540125" progId="Word.Document.8">
                  <p:embed/>
                </p:oleObj>
              </mc:Choice>
              <mc:Fallback>
                <p:oleObj r:id="rId3" imgW="10522585" imgH="354012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9588" y="1474788"/>
                        <a:ext cx="10504487" cy="35321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252075" cy="521017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https://d.book118.com/646153145210010042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31</Slides>
  <Notes>30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baseType="lpstr" size="40">
      <vt:lpstr>Arial</vt:lpstr>
      <vt:lpstr>Calibri</vt:lpstr>
      <vt:lpstr>Calibri Light</vt:lpstr>
      <vt:lpstr>宋体</vt:lpstr>
      <vt:lpstr>隶书</vt:lpstr>
      <vt:lpstr>Times New Roman</vt:lpstr>
      <vt:lpstr>微软雅黑</vt:lpstr>
      <vt:lpstr>Book Antiqua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2024-09-10T09:55:06.532</cp:lastPrinted>
  <dcterms:created xsi:type="dcterms:W3CDTF">2024-09-10T01:55:06Z</dcterms:created>
  <dcterms:modified xsi:type="dcterms:W3CDTF">2024-09-10T01:55:08Z</dcterms:modified>
</cp:coreProperties>
</file>