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43729-AC54-4223-A272-D4CC5632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8C4DE-2C11-4C92-BF17-FEACC25B3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5542-0829-431B-99A3-ABE5F942B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6A724-BD1C-400B-8A70-015387F6C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C027B-56F1-45B7-9E15-0A6FB397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63D48-FBCB-4A54-A682-AF7E6EA3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41F2E-CBB5-4C04-9955-DE44DAC87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48CF0-0B50-4962-88BA-6BF76F41B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39520-E231-4A00-85FE-04383F7CA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48F1A-4CF9-488E-B816-363988CEB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D65FE-4C7B-428D-B6AE-747BB5D51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511304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供电所安全工作情况总结示例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现场作业安全管理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安全检查与考核评估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负责供应周边地区电力，覆盖范围广，用户众多。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供电所规模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全年无休，保障电力稳定供应，满足用户需求。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拥有一支专业、高效的团队，负责设备巡检、故障处理等任务。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供电所背景介绍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确保员工在作业过程中的人身安全，防止触电、高空坠落等事故发生。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定期检查设备运行状况，及时发现并处理潜在的安全隐患。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加强线路巡检和维修，确保电力供应的稳定性和可靠性。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保障电力供应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梳理安全工作经验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回顾过去一段时间的安全工作，总结经验教训，为今后的工作提供参考。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通过总结，使员工更加深刻地认识到安全工作的重要性，提高安全意识。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针对总结中发现的问题和不足，制定改进措施，持续优化安全管理工作。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安全工作总体情况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完善安全管理机构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设立安全管理机构，明确职责，加强协调配合。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强化安全教育培训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定期开展安全教育培训，提高员工安全意识和技能水平。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包括安全生产责任制、安全操作规程、应急预案等。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制定安全生产责任制，明确各级管理人员和员工的安全职责。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明确安全生产职责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与各级管理人员和员工签订安全责任书，确保安全责任落实到位。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签订安全责任书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18" r="1581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定期对各级管理人员和员工进行安全考核，确保安全生产责任制得到有效执行。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实施安全考核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制定整改措施并督促落实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针对排查出的安全隐患，制定整改措施，明确整改时限和责任人，并督促整改到位。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定期开展安全隐患排查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组织专业人员定期对供电设施、设备、线路等进行安全隐患排查。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建立安全隐患档案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对排查出的安全隐患进行记录、分类和归档，形成安全隐患档案。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安全隐患排查治理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设备设施安全管理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对设备设施出现的故障进行及时处理，并记录处理过程和结果。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运行状态监测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定期对设备设施进行运行状态监测，确保其在正常范围内运行。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运行数据分析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定期对设备设施的运行数据进行分析，评估其性能和安全状况。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设备设施运行状况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制定详细的维护保养计划，包括保养项目、周期和责任人。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对设备设施的维护保养情况进行记录，包括保养时间、内容和结果。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定期对维护保养工作进行检查，确保其质量和效果。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维护保养质量检查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设备设施维护保养情况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更新改造方案制定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制定详细的更新改造方案，包括改造目标、技术方案和实施计划。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更新改造实施情况跟踪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对更新改造的实施情况进行跟踪和记录，确保其按计划进行并取得预期效果。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更新改造需求评估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根据设备设施的性能和安全状况，评估其更新改造的需求。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设备设施更新改造计划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现场作业安全管理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https://d.book118.com/646155113045010031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2024-08-29T17:06:49.566</cp:lastPrinted>
  <dcterms:created xsi:type="dcterms:W3CDTF">2024-08-29T09:06:49Z</dcterms:created>
  <dcterms:modified xsi:type="dcterms:W3CDTF">2024-08-29T09:06:51Z</dcterms:modified>
</cp:coreProperties>
</file>