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C195-8501-406F-A44F-CC015907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16378-1CC2-4A74-81AD-B3D9F8A8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5CFC9-7B17-4072-91BB-2435EF98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257A3-BB70-4E27-80D5-A60B5697F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9B8A0-D5CC-4C8E-B924-F33F776D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A7342F-652A-48C6-8123-F42120F0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88600-AE11-4E11-8F56-3EA1CCD7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1731E-7511-49A7-88BE-78E98C023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A52F9-E031-4FD7-9AED-FC600998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EFE0A-5026-42B0-BECF-CC58B161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26256-67EA-4354-9C0D-25B17ED6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01013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炎后的饮食护理\n## 1.肺炎的基本概念与危害\n### 1.1肺炎的定义与类型\n### 1.2肺炎的发病原因与影响因素\n### 1.3肺炎对患者的生活质量和身体健康的影响\n## 2.肺炎后的饮食护理重要性\n### 2.1饮食护理对肺炎康复的作用\n### 2.2饮食护理与药物治疗的关系\n### 2.3饮食护理对预防肺炎复发的意义\n## 3.肺炎后的饮食指导\n### 3.1肺炎康复期的饮食原则\n### 3.2肺炎康复期的食物选择\n### 3.3肺炎康复期的饮食搭配与禁忌\n## 4.肺炎后的特殊饮食需求\n### 4.1儿童肺炎后的饮食护理\n### 4.2老年人肺炎后的饮食护理\n### 4.3患有慢性疾病肺炎后的饮食护理\n## 5.肺炎后的心理护理与生活方式调整\n### 5.1肺炎后的心理护理方法\n### 5.2肺炎后的生活方式调整建议\n### 5.3肺炎后的运动锻炼与康复\n## 6.肺炎后的定期复查与随访\n### 6.1肺炎后的复查时间与项目\n### 6.2肺炎后的随访重要性\n### 6.3肺炎后康复效果的评估与调整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肺炎后的饮食护理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肺炎的基本概念与危害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肺炎是指肺部组织发炎的病状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病原体包括细菌、病毒、真菌等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症状包括发热、咳嗽、咳痰、胸痛等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肺炎的类型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按病原体分类：细菌性肺炎、病毒性肺炎、真菌性肺炎等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按发病部位分类：大叶性肺炎、小叶性肺炎、间质性肺炎等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肺炎的发病原因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病原体感染：如流感病毒、肺炎链球菌等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免疫系统损害：如慢性疾病、艾滋病等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环境因素：如空气污染、吸烟等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肺炎的影响因素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年龄：儿童、老年人等高风险人群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季节：冬季肺炎发病率较高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疫苗接种：流感疫苗、肺炎球菌疫苗等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肺炎的发病原因与影响因素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肺炎对生活质量的影响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呼吸困难、胸痛等症状影响日常生活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住院治疗可能导致家庭、工作等方面的困扰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肺炎对身体健康的影响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严重肺炎可能导致呼吸衰竭、器官功能衰竭等并发症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长期反复发作的肺炎可能加重慢性疾病的发展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肺炎对患者的生活质量和身体健康的影响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肺炎后的饮食护理重要性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饮食护理对肺炎康复的作用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提供充足的营养支持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增强免疫系统功能，帮助抵抗感染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促进肺部组织修复，改善呼吸功能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缓解肺炎相关症状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清热解毒食物有助于缓解发热、咳嗽等症状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湿润化痰食物有助于改善咳痰、喘息等症状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饮食护理与药物治疗的关系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饮食护理与药物治疗相辅相成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药物治疗控制病原体感染，缓解症状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饮食护理提供营养支持，促进康复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饮食护理有助于提高药物治疗效果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合理饮食搭配，避免药物相互作用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增强身体抵抗力，减少药物副作用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改善生活习惯，降低感染风险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戒烟、避免接触病原体等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增强自身免疫力，提高抵抗力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营养均衡，促进肺部健康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增加抗氧化食物，减少肺部损伤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充足蛋白质摄入，促进肺部组织修复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饮食护理对预防肺炎复发的意义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肺炎后的饮食指导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摄入足够的蛋白质、脂肪、碳水化合物等营养素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多吃蔬菜、水果，增加膳食纤维摄入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营养均衡，多样化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减少油腻、辛辣、过甜食物的摄入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避免过敏原食物，如海鲜、牛奶等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清淡易消化，避免刺激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每天至少喝8杯水，保持呼吸道湿润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避免咖啡、碳酸饮料等刺激性饮料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适量饮水，保持水分平衡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肺炎康复期的饮食原则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高蛋白食物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鱼肉、鸡肉、豆腐等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促进肺部组织修复，增强免疫力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维生素和矿物质丰富的食物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蔬菜、水果、坚果等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增强抗氧化能力，减少肺部损伤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清热解毒食物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绿豆、苦瓜、菊花茶等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缓解发热、咳嗽等症状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肺炎康复期的食物选择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饮食搭配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高蛋白食物与蔬菜、水果搭配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清热解毒食物与滋润化痰食物搭配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饮食禁忌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避免辛辣、油腻食物，以免加重肺部负担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避免过敏原食物，以免引发过敏反应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控制糖分摄入，以免影响血糖控制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肺炎康复期的饮食搭配与禁忌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https://d.book118.com/646201013055010051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肺炎后的饮食护理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2024-09-17T02:00:46.038</cp:lastPrinted>
  <dcterms:created xsi:type="dcterms:W3CDTF">2024-09-16T18:00:46Z</dcterms:created>
  <dcterms:modified xsi:type="dcterms:W3CDTF">2024-09-16T18:00:47Z</dcterms:modified>
</cp:coreProperties>
</file>