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ECE30-6A8D-48D2-B85D-26A7521CD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2DE3F-A0BE-4752-ADBF-A247AB11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A12F9-C4F0-4E52-8721-F61E853A8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07016-57CF-4FAD-BC4F-570C5F0E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C9F44-A05D-4FD0-9D39-FFDCD3D05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5C45C-6C70-416D-ACD0-C9EDB83D5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50919-1FE1-4C9F-A51E-FC212889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1AE0A-831D-4F7D-A307-0E104C22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E13DB-3A31-4BDB-AAD3-B0D2AD22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46A30-5186-4393-89A0-B9B1A011F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0B015-5108-4865-B22B-069F0031A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0123000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保险业2024年公司变革方案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变革目标与愿景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变革策略与实施计划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时间表与里程碑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随着科技的发展和市场竞争的加剧，保险业正面临着前所未有的挑战，如客户需求多样化、产品创新不足、服务体验差等问题。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随着数字化、智能化、个性化等趋势的发展，保险业需要不断创新和变革，以适应市场的变化和满足客户的需求。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当前保险业面临的挑战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通过变革，保险公司可以提高自身的服务质量和效率，优化产品创新和营销策略，从而提升企业的市场占有率和竞争力。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随着客户需求的多样化，保险公司需要提供更加个性化、专业化的服务，以满足客户的保障需求和财富管理需求。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随着科技的发展和市场环境的变化，保险公司需要不断创新和变革，以适应市场的变化和应对竞争的挑战。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变革目标与愿景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鼓励员工提出创新意见和建议，优化产品和服务，以满足客户需求。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605" r="2060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建立创新机制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完善风险评估和预警机制，降低公司运营风险，提高风险应对能力。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调整组织架构，提高决策效率和执行力，确保公司战略目标的实现。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提高公司竞争力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根据客户需求和偏好，提供定制化的产品和服务，增强客户忠诚度。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建立客户关系管理系统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通过系统化管理客户信息，提高客户服务质量和效率。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关注客户需求，优化客户服务流程，提高客户满意度。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优化客户服务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利用信息技术手段，实现业务流程自动化和智能化，提高运营效率。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合理分配人力、物力和财力等资源，降低成本，提高经济效益。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加强部门间的沟通和协作，打破信息孤岛，提高整体运营效率。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提升运营效率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变革策略与实施计划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开发新型保险产品，满足市场多样化需求，如定制化保险、数字化保险等。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改进现有保险产品，提高产品质量和竞争力，如降低保费、增加保障范围等。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关注客户需求，优化保险产品的购买、理赔和服务流程，提升客户满意度。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加大市场营销力度，利用数字营销、社交媒体等渠道提高品牌知名度和影响力。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制定针对不同客户群体的销售策略，提高销售效率和市场份额。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建立完善的客户关系管理系统，提高客户留存率和转介绍率。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088" r="1508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销售与市场营销策略调整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优化公司组织结构，提高决策效率和执行力。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组织结构调整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加强员工培训和职业发展，招聘高素质人才，提升团队整体素质。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人员培训与招聘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建立科学的绩效管理体系，激发员工积极性和创造力。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组织结构与人员调整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加强网络安全保障，保护客户隐私和公司信息安全。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运用大数据、人工智能等技术提高业务处理效率和风险控制能力。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研发新型保险技术，如区块链、物联网等在保险业的应用，提升公司竞争优势。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技术应用与创新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https://d.book118.com/646201230003010041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2024-09-07T15:39:20.628</cp:lastPrinted>
  <dcterms:created xsi:type="dcterms:W3CDTF">2024-09-07T07:39:20Z</dcterms:created>
  <dcterms:modified xsi:type="dcterms:W3CDTF">2024-09-07T07:39:22Z</dcterms:modified>
</cp:coreProperties>
</file>