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F8CD1-8D9F-41EB-B86C-C5C7B08C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E9D4A-AA87-4831-AF41-46078FE4B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BDFC4-615D-4683-8544-06A826A6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E6173-5891-4463-971B-8DAAD5D3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9EF5F-D969-4A3E-AE1B-AC171B900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7F538-6A48-42CD-9860-DDA2B9318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D7CA9-4264-43A5-A7CB-A25FC01FB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6EB0C-CBB0-48A5-9139-D4A53F41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89CCF-B2B3-41A4-B942-C171AF97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9F5B7-03EB-4BA0-ABF8-B7CAD6EF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06018-007D-471A-ACFA-C90C7D625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0211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网络危害防控措施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防控策略与技术手段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加强监管与法律法规建设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合作与共享资源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36" b="21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互联网普及率的提高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随着互联网的普及，网络已经成为人们日常生活中不可或缺的一部分。然而，网络在带来便利的同时，也带来了许多潜在的危险。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网络危害日益严重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网络犯罪、网络暴力、网络谣言等网络危害行为日益猖獗，给个人、家庭和社会带来了极大的负面影响。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防控措施的重要性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为了维护网络安全，保护人民群众的合法权益，加强网络危害防控措施显得尤为重要。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网络危害是指通过网络或其他媒介，以非法或违反社会公德的方式，侵害他人合法权益，破坏网络生态，危害国家安全、社会稳定和公共利益的行为。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包括网络诈骗、网络盗窃、网络传销、网络赌博等犯罪行为。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包括网络欺凌、网络诽谤、网络恐吓等暴力行为。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包括制造、散布虚假信息、误导公众等行为。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如侵犯他人隐私、恶意举报、网络水军等行为。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网络犯罪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网络谣言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其他网络危害行为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网络暴力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网络危害的定义与分类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网络危害的识别与评估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792" b="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特征匹配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识别网络危害的方法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通过网络安全设备和软件对网络流量、用户行为等进行实时监测，发现异常情况和潜在威胁。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利用已知的网络危害特征库，对网络数据进行匹配，发现恶意代码、恶意链接等。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对网络设备和系统的日志进行分析，识别异常登录、恶意攻击等行为。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通过对网络用户的行为进行分析，发现异常行为模式，如大量发送垃圾邮件、恶意扫描等。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02" r="23502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根据网络危害的类型进行评估，如病毒、蠕虫、木马、钓鱼网站等，不同类型的危害具有不同的破坏力和传播范围。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评估网络危害针对的目标，如个人计算机、企业网络、政府机构等，不同目标受到的危害程度和影响范围也不同。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评估网络危害的传播速度，如通过电子邮件、社交媒体等途径迅速传播的危害往往更加严重。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传播速度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评估网络危害对计算机系统、数据、网络等的破坏程度，包括文件损坏、数据泄露、系统崩溃等。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破坏程度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评估网络危害的严重程度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防控策略与技术手段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建立完善的安全管理制度，明确各个岗位的职责和权限，加强对网络安全的日常监管和应急处置。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提高全员网络安全意识，通过定期的安全教育和培训，使员工掌握基本的网络安全知识和技能。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明确安全目标和原则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确立网络安全的核心目标，如保护数据的机密性、完整性和可用性，并遵循预防为主、综合治理、风险管理等原则。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制定完善的网络安全策略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在网络的入口和出口部署防火墙，根据安全策略控制网络访问行为，防止未经授权的访问和数据泄露。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建立严格的身份认证机制，确保只有授权用户能够访问网络资源，并根据角色和需求实施细粒度的访问控制。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身份认证和访问控制技术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通过部署入侵检测系统（IDS/IPS），实时监控网络流量和事件，及时发现并处置潜在的入侵行为。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采用强加密算法对敏感数据进行加密存储和传输，确保数据在传输过程中的机密性和完整性。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采用先进的安全技术手段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加强监管与法律法规建设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成立专门负责网络监管的机构，配备专业人员，对网络进行全面、有效的监控和管理。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制定监管政策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强化技术支撑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出台一系列网络监管政策，明确监管范围、方式和手段，确保网络监管有法可依、有章可循。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利用先进技术手段，如大数据分析、人工智能等，提高网络监管的效率和准确性。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建立健全的监管机制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针对网络危害问题，制定专门的法律，明确网络危害的定义、类型和处罚措施，为打击网络危害提供法律保障。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制定专门法律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对现有涉及网络的法律法规进行修订和完善，使其更加适应网络发展的需要。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完善现有法律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958" r="9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通过各种渠道宣传网络法律法规，提高公众的法律意识和网络素养，营造健康的网络环境。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https://d.book118.com/646202112021010042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2024-09-09T09:16:13.682</cp:lastPrinted>
  <dcterms:created xsi:type="dcterms:W3CDTF">2024-09-09T01:16:13Z</dcterms:created>
  <dcterms:modified xsi:type="dcterms:W3CDTF">2024-09-09T01:16:15Z</dcterms:modified>
</cp:coreProperties>
</file>