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82B26A-4D1D-48BF-8AAC-21533318C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FF5DAE-5458-4EA0-9E52-7184320C83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5C36D5-FB2A-4233-AE25-8DEC09FFC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6BB6E7-DD52-47EC-BE43-C956EE99C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34CBBC-0EA8-491A-85D1-D49B39CBF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E12418-3426-44F7-91CA-C0EDDB6EE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4E6AF7-90E8-4744-9784-98C63BD13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124A61-F272-4956-B7D1-1EEE86B56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B2D997-E870-4A32-893A-CD55048B2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0208EA-15D9-4E93-A65D-037823118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0FA1E-9B53-48F8-BF43-E262DAF73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2031352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住院医师年度个人评优工作总结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优点与亮点展示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问题分析与改进措施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对医院及团队的建议和期望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提高住院医师工作积极性，表彰优秀医师，促进医院整体发展。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在医疗行业竞争日益激烈的背景下，医院需要通过评优工作来激励住院医师，提升医疗质量和服务水平。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包括临床能力、医疗安全、团队协作、科研教学等方面。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评优标准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评估住院医师在疾病诊断、治疗方案制定、手术操作等方面的能力。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考察住院医师在遵守医疗规范、保障患者安全、防范医疗纠纷等方面的表现。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评优标准与流程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评价住院医师与同事、上级、下属之间的沟通与协作能力。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衡量住院医师在参与科研项目、撰写论文、参加学术会议以及临床教学等方面的贡献。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科研教学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包括自评、科室初评、医院复评和公示等环节。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评优流程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评优标准与流程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住院医师根据评优标准进行自我评价，并提交个人总结报告。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自评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科室初评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医院复评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科室主任组织评审小组，根据评优标准对本科室住院医师进行初评，并推荐优秀候选人。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医院成立评审委员会，对各科室推荐的候选人进行复评，确定最终获奖名单。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将获奖名单在医院内部进行公示，表彰优秀住院医师，并颁发荣誉证书和奖金。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评优标准与流程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年度门诊量达到XX人次，日均门诊量XX人次，满足医院要求。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门诊量统计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负责XX张床位，年度收治住院患者XX人次，好转率XX%。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住院患者管理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参与并协助完成手术操作XX例，无医疗差错事故发生。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手术操作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参与急危重症救治工作，成功救治多名危重患者。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急危重症救治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诊疗工作完成情况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课题参与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参与省级课题XX项，市级课题XX项，负责课题实施与数据整理。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论文发表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在国内外核心期刊发表论文XX篇，其中第一作者XX篇。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学术交流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参加国内外学术会议XX次，进行大会发言和壁报交流。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专利申请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申请国家发明专利XX项，实用新型专利XX项。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科研与学术成果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250" r="162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与团队成员共同完成多项临床诊疗和科研工作，提高工作效率。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积极参与团队讨论和病例分析，提出建设性意见和建议。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沟通与交流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负责带教实习医师和进修医师，传授专业知识和临床经验。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带教工作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参加医院组织的义诊、健康讲座等公益活动，为社会贡献力量。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公益活动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团队合作与协作精神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培训学习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参加医院组织的各类培训学习班，提高临床技能和理论知识水平。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业务拓展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学习并掌握本专业领域的新技术、新业务，为患者提供更多选择。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利用业余时间自学英语、计算机等技能，提高自身综合素质。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考核成绩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年度考核成绩优秀，获得医院表彰和奖励。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专业技能提升情况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优点与亮点展示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复杂病例成功处理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成功处理多例复杂病例，如急性心肌梗塞、重症肺炎等，积累了丰富的临床经验。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罕见病例诊断经验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针对罕见病例，如自身免疫性疾病、罕见肿瘤等，通过查阅文献、请教专家，最终准确诊断并制定有效治疗方案。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病例讨论与团队协作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积极参与科室病例讨论，与团队成员共同分析病情、制定治疗方案，提高团队协作能力。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优秀病例分析与经验分享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https://d.book118.com/646203135220010032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2024-09-01T04:22:25.847</cp:lastPrinted>
  <dcterms:created xsi:type="dcterms:W3CDTF">2024-08-31T20:22:25Z</dcterms:created>
  <dcterms:modified xsi:type="dcterms:W3CDTF">2024-08-31T20:22:27Z</dcterms:modified>
</cp:coreProperties>
</file>