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D896B-ED9A-4D55-9D6B-B33DD33A6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C9783-6E3D-4D48-B0AA-8425A5230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2978B-3E53-4DE9-8541-33487E348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3E1223-EEEB-4EED-9BB5-9041E5E03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741481-E21A-48AD-97E0-11A383BF2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22DA3E-92B4-4B61-94A4-D46716A87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970886-99B7-48FA-A119-CDEFDE2B6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E028F5-9AD5-4432-B568-18E31F779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26132E-B514-446C-9733-B37088A49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8DDFAD-BECF-42E2-8E26-F0C504A29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F1404-FDAE-4A69-A6A9-763D97F79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204013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可再生能源行业的供应链与物流管理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供应链构建与优化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物流运输方式选择及优化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智能化技术在供应链与物流中应用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绿色供应链与环保理念实践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随着全球对环保和可持续发展的日益重视，可再生能源市场规模不断扩大，未来仍有巨大增长潜力。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可再生能源产业链包括研发、生产、销售、运营等多个环节，涉及众多企业和机构。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随着技术进步和成本降低，可再生能源将逐步替代传统能源，成为未来能源体系的重要组成部分。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可再生能源行业现状及前景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各国政府纷纷出台政策扶持可再生能源发展，如提供税收优惠、补贴、贷款支持等。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542" b="1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292" r="7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投资热点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8542" r="28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随着环保意识提高和能源成本上升，企业和个人对可再生能源的需求不断增加。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可再生能源已成为全球投资热点，吸引了大量资金涌入，推动了行业快速发展。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政策支持与市场驱动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随着科技不断进步，可再生能源技术不断创新，如光伏电池效率提升、风力发电设备大型化等。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可再生能源行业正经历从初级阶段向高级阶段发展的过程，产业升级将带来更高效、更环保的能源利用方式。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产业升级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可再生能源与其他产业跨界融合，如与互联网、人工智能等结合，将创造出更多新的商业模式和业态。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技术创新与产业升级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供应链构建与优化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供应商评估与选择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建立供应商评估体系，综合考虑价格、质量、交货期、服务等因素，选择合适的供应商，确保原材料的稳定供应。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供应商关系管理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与供应商建立长期稳定的合作关系，加强沟通与协作，共同应对市场变化和挑战。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原材料采购策略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根据生产计划和市场需求，制定灵活的原材料采购策略，包括长期合同、现货市场采购、竞价采购等。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原材料采购与供应商管理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采用先进的库存管理技术，如实时库存监控、安全库存设定、库存周转分析等，降低库存成本，提高资金利用效率。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生产与库存协同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实现生产与库存的紧密协同，根据生产计划和实际生产情况，及时调整库存策略，避免库存积压和浪费。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生产计划制定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根据市场需求、产能和原材料供应情况，制定科学合理的生产计划，确保生产的高效运行。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生产计划与库存管理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综合考虑运输成本、配送时间、客户需求等因素，选择合适的配送中心位置，提高物流配送效率。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配送中心选址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根据货物特性、运输距离和时效要求，选择合适的运输方式，如公路运输、铁路运输、水路运输等。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运输方式选择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采用先进的路线规划技术，如动态规划、遗传算法等，对配送路线进行优化，降低运输成本和时间成本。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配送路线优化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物流配送网络规划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物流运输方式选择及优化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公路运输具有较高的灵活性，能够适应不同地形和气候条件，方便实现“门到门”服务。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对于中短途运输，公路运输成本相对较低，且能够迅速响应市场变化。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在可再生能源行业中，公路运输需关注环保要求，如使用清洁能源车辆、减少排放等。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公路运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运输能力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铁路运输具有大运量、长距离、低成本的优势，适合大宗货物的长距离运输。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铁路运输受天气影响较小，具有较高的稳定性和可靠性。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多式联运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铁路运输可与其他运输方式（如公路、水路）实现多式联运，提高运输效率。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铁路运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水路运输具有运量大、成本低的优势，尤其适合海外贸易和大宗货物的长距离运输。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运输成本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相对于其他运输方式，水路运输对环境的影响较小。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水路运输受自然条件（如航道、港口）限制较大，且运输速度较慢。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水路运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https://d.book118.com/646204013010010050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2024-09-15T03:26:27.979</cp:lastPrinted>
  <dcterms:created xsi:type="dcterms:W3CDTF">2024-09-14T19:26:28Z</dcterms:created>
  <dcterms:modified xsi:type="dcterms:W3CDTF">2024-09-14T19:26:29Z</dcterms:modified>
</cp:coreProperties>
</file>