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3274CF-DD54-41D0-90F3-9C4771EB0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69F885-4B78-43AE-A709-18F1362079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8FB041-C00A-4750-B306-830B9CFB8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89524B-ECFC-444F-B3FE-037E83CE82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746509-77FF-4816-87A6-5A6A9117A6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B198D6-E9B4-4433-B18D-C075C5C256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974D65-9A5F-4263-B5EC-21B9E32520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0F158E-2F37-44A0-AEE5-F90E83435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EB89FC-F19C-4930-BA40-71DB84963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7629CF-0D6D-45EE-8EDA-F43D82A68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EABEA5-D1C3-4868-81C7-BB8204B435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20415204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青春期我与异性交往</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青春期概述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异性交往的重要性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青春期异性交往的现状与问题</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如何建立健康的异性关系</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应对青春期异性交往的挑战与困惑</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家长和老师如何引导孩子正确处理异性关系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青春期概述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在这个阶段，人体会经历一系列生理、心理和社会方面的变化，包括性发育、身体形态的改变、认知能力的提高等。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青春期是一个充满挑战和机遇的时期，对于个体的成长和发展具有重要影响。</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青春期是指人体从童年向成年过渡的一个重要时期，通常介于11岁到19岁之间。</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青春期的定义与特点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青少年开始更加关注自己的内心世界，对自我形象和自我价值进行评估。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自我意识的增强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情绪波动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寻求独立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由于荷尔蒙水平的变化和社交压力的增加，青少年可能会经历情绪波动和不稳定。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青少年渴望与父母和社会脱离关系，寻求独立和自主。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青春期的心理变化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青春期的社交需求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社交圈子的扩大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青少年开始与更多的人建立联系，包括同龄人、异性和成年人。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对异性的兴趣增加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随着性发育的成熟，青少年开始对异性产生兴趣和吸引力。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建立亲密关系的需求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青少年渴望与他人建立亲密关系，包括友谊和恋爱关系。这些关系对于他们的情感支持和社交技能的发展至关重要。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异性交往的重要性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与异性交往有助于青少年缓解孤独感，感受到来自同龄人的关心和支持。</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缓解孤独感</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通过与异性互动，青少年可以更好地认识自己，发现自己的优点和不足，从而增强自信心。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增强自信心</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异性交往有助于青少年更全面地了解不同性别的特点和行为方式，进而促进性别认同的发展。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促进性别认同</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促进心理健康发展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与异性交往需要掌握一定的沟通技巧，如倾听、表达、回应等，这些技能在日后的生活和工作中都非常重要。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学习沟通技巧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情商是指一个人识别、运用、理解和管理自己和他人情感的能力。与异性交往可以锻炼青少年的情商，使其更好地处理人际关系。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提高情商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在与异性交往中，青少年可能会遇到一些问题和矛盾。通过解决这些问题，他们可以培养解决问题的能力，为未来的挑战做好准备。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培养解决问题的能力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培养社交技能与情商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与异性交往可以使青少年的社交圈子更加多元化，结识更多不同背景、兴趣和爱好的人。</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扩大社交圈子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异性之间在兴趣爱好、思维方式等方面存在差异，这种差异可以为青少年提供更多合作和交流的机会。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增加合作机会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建立良好的异性关系可以为青少年未来的恋爱、婚姻和家庭生活奠定基础，使其在成年后更容易建立稳定、健康的人际关系。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为未来奠定基础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拓展人际关系网络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青春期异性交往的现状与问题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交往频率增加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随着社交媒体的普及和通讯工具的便捷，青春期异性之间的交往频率不断增加。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青春期异性交往普遍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在青春期，随着生理和心理的成熟，青少年对异性产生好奇和兴趣，异性之间的交往成为普遍现象。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交往方式多样化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青少年异性之间的交往方式多种多样，包括面对面的交流、网络社交、电话沟通等。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现状描述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交往不当引发问题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部分青少年在与异性交往过程中，由于缺乏正确的交往方式和技巧，容易出现不当行为，如言语不当、举止轻浮等，引发误解和冲突。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情感困扰影响学业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一些青少年在与异性交往中投入过多情感，导致情绪波动大、学习成绩下降等问题。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网络社交带来负面影响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网络社交的匿名性和虚拟性使得部分青少年在网络上与异性交往时缺乏责任感和自律性，容易出现不良行为。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存在的主要问题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https://d.book118.com/646204152045010045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2024-09-13T23:59:07.874</cp:lastPrinted>
  <dcterms:created xsi:type="dcterms:W3CDTF">2024-09-13T15:59:07Z</dcterms:created>
  <dcterms:modified xsi:type="dcterms:W3CDTF">2024-09-13T15:59:09Z</dcterms:modified>
</cp:coreProperties>
</file>