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35C91-F38D-4E26-A6B6-F8A1C235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E574C-3E94-4BC5-ABB5-14D714538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AAC01-EAAD-4581-8A37-95715BA4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0092A-AF41-4586-8EF9-B84DBFFD1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D18C5-C099-4950-84AF-21677D1F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DE42DC-C830-44FF-881E-16BBA713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0A416-00F8-40AA-82AD-A70D0849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CB6D1-B1A1-4813-8222-511F43BA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A3A35-D2A0-4C28-9A3B-FD5963676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BF147-E742-4D6E-9550-DA55655BF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0A73D-B3C3-4E76-BB98-AAFA1174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0422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景区服务质量管理方法探讨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景区服务质量管理理论基础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景区服务质量管理实践探索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景区服务质量管理创新举措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景区服务质量管理效果评估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景区服务质量管理的重要性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景区服务质量管理是旅游业发展的重要保障。提高景区服务质量有助于提升旅游业的整体形象和服务水平，推动旅游业的可持续发展。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优质的景区服务能够提升游客的满意度，增强游客对景区的认同感和归属感，进而促进游客的口碑传播和重游意愿。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增强景区竞争力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在旅游市场日益竞争的今天，景区服务质量管理对于提高景区竞争力具有重要作用。优质的服务能够吸引更多游客，提高景区知名度和美誉度。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缺乏有效的监管机制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目前，我国景区服务质量管理缺乏有效的监管机制，导致一些景区存在乱收费、安全隐患等问题，损害了游客的利益和旅游业的形象。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目前，我国景区服务质量存在较大的差异，部分景区服务质量较高，而部分景区服务质量较差，影响了游客的旅游体验和满意度。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一些景区在服务设施建设方面存在不足，如餐饮、住宿、交通等配套设施不完善，无法满足游客的多样化需求。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服务人员素质有待提高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部分景区服务人员素质不高，服务态度不好，服务技能不熟练等问题，影响了游客的旅游体验和满意度。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景区服务质量管理现状及问题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景区服务质量管理理论基础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服务质量是指服务满足规定或潜在需求特征和特性的总和，是指服务工作能够满足被服务者需求的程度。是企业为使目标顾客满意而提供的最低服务水平，也是企业保持这一预定服务水平的连贯性程度。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服务质量的内涵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服务质量不仅包括服务的结果，还包括服务的过程。它涉及服务的可靠性、响应性、保证性、移情性和有形性等方面。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服务质量评价方法与标准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服务质量评价方法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包括SERVQUAL评价法、SERVPERF评价法、IPA评价法等，这些方法通过问卷调查、访谈、观察等方式收集数据，对服务质量进行定量或定性评价。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包括国家标准、行业标准、企业标准等，这些标准规定了服务质量的各项指标和要求，是评价服务质量的重要依据。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景区服务质量管理体系的实施与保障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景区服务质量管理体系的构成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景区服务质量管理体系的构建步骤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景区服务质量管理体系构建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需要制定完善的实施计划，明确各项工作的责任人和时间节点，同时加强培训、考核和激励，确保服务质量管理体系的有效实施。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包括服务质量管理组织体系、服务质量标准体系、服务质量控制体系、服务质量改进体系等。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包括明确服务质量管理目标、制定服务质量标准、建立服务质量管理组织、实施服务质量控制、进行服务质量改进等。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景区服务质量管理实践探索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98952" y="259383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110295" y="290281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75003" y="410142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626410" y="500125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414853" y="469235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4031098" y="3493740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76084" y="2697457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67975" y="4851946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76149" y="2719685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9292" y="4838834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99140" y="1310842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设计科学合理的游客满意度调查问卷，涵盖景区环境、设施、服务等方面。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5725934" y="3694413"/>
            <a:ext cx="717911" cy="71791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游客满意度调查与提升策略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8242186" y="1310842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定期在景区内进行游客满意度抽样调查，收集游客的意见和建议。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242186" y="4061278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分析调查结果，找出游客不满意的方面，制定针对性的提升策略。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499140" y="4061278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及时跟进改进措施的实施效果，确保游客满意度得到持续提升。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针对不同岗位的员工制定个性化的培训计划，提高员工的专业素质和服务技能。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定期组织员工参加行业交流和学习活动，拓宽员工的视野和知识面。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设计合理的激励机制，如优秀员工评选、奖金制度等，激发员工的工作积极性和创新精神。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关注员工心理健康和工作压力，提供必要的心理辅导和支持。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32216" y="4095402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32216" y="2367210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38614" y="2463220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38614" y="4095402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96267" y="1772793"/>
            <a:ext cx="1042321" cy="1042416"/>
            <a:chOff x="2896267" y="1772793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96267" y="1772793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96267" y="4383405"/>
            <a:ext cx="1042321" cy="1042416"/>
            <a:chOff x="2896267" y="4383405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96267" y="4383405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60213" y="1784033"/>
            <a:ext cx="1042321" cy="1042416"/>
            <a:chOff x="8560213" y="1784033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60213" y="1784033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60213" y="4394645"/>
            <a:ext cx="1042321" cy="1042416"/>
            <a:chOff x="8560213" y="4394645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60213" y="4394645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3170749" y="2047323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62879" y="2075506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24955" y="4712141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12251" y="4735491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投诉处理与改进措施实施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400391" y="2827972"/>
            <a:ext cx="9704323" cy="1383724"/>
            <a:chOff x="1400391" y="2827972"/>
            <a:chExt cx="9704323" cy="1383724"/>
          </a:xfrm>
        </p:grpSpPr>
        <p:sp>
          <p:nvSpPr>
            <p:cNvPr id="41" name="AutoShape 41"/>
            <p:cNvSpPr/>
            <p:nvPr/>
          </p:nvSpPr>
          <p:spPr>
            <a:xfrm>
              <a:off x="1400391" y="2827972"/>
              <a:ext cx="2863635" cy="138372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设立专门的投诉处理机构或指定专人负责处理游客投诉，确保投诉渠道畅通。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244673" y="2827972"/>
              <a:ext cx="2860041" cy="138372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对投诉进行分类整理和分析，找出问题的根源和共性，为改进措施提供依据。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8244673" y="5421630"/>
            <a:ext cx="2860041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及时跟进投诉处理结果，向游客反馈处理意见和改进措施。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1400391" y="5421630"/>
            <a:ext cx="2860041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将投诉处理和改进措施纳入景区的质量管理体系，持续改进和优化服务质量。</a:t>
            </a:r>
            <a:endParaRPr lang="en-US" sz="1100"/>
          </a:p>
        </p:txBody>
      </p:sp>
      <p:sp>
        <p:nvSpPr>
          <p:cNvPr id="45" name="Freeform 45"/>
          <p:cNvSpPr/>
          <p:nvPr/>
        </p:nvSpPr>
        <p:spPr>
          <a:xfrm>
            <a:off x="5660568" y="3028073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https://d.book118.com/646204225154010050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2024-09-16T02:36:02.535</cp:lastPrinted>
  <dcterms:created xsi:type="dcterms:W3CDTF">2024-09-15T18:36:02Z</dcterms:created>
  <dcterms:modified xsi:type="dcterms:W3CDTF">2024-09-15T18:36:04Z</dcterms:modified>
</cp:coreProperties>
</file>