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FA22E-1002-42B6-B37C-8C2A4B4C1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0B6AF-4BD0-4FD3-8D9B-5BA2E2DC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9F51C-CDE1-452C-B2C6-0E95BD9DE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136BF-2A76-4B86-8C1C-9A775587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93AA2-A5E6-4CDB-962F-A59D4498A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6A2A8-E614-4B96-8830-6E0F3CF2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5AB4A-F03B-4B84-8FCD-06FD59EF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A80AA-D249-4569-9239-C5F57BE3D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08F6E-524F-43E3-B156-F3065E201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A2A58-D658-42F9-8CC1-927CB4F26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1F14B-CF05-465F-A551-388D6EDF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1003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基层护理培训课件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基层护理的实践应用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基层护理的挑战与应对策略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26" r="4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基层护理是一种以社区为基础的护理服务，强调在家庭和社区环境中提供连续、综合的护理服务，以满足居民的基本健康需求。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随着人口老龄化和慢性病发病率的增加，基层护理在维护居民健康、降低医疗成本和提高医疗服务可及性方面发挥着越来越重要的作用。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84" r="208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以居民需求为导向，提供个性化、综合、协调的护理服务，注重居民参与和自我管理，以及与医疗机构的合作与转诊。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提高居民健康水平，降低医疗服务利用频率和成本，促进居民自我管理和预防保健。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基层护理的基本原则与目标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提供健康教育、预防保健、慢性病管理、康复护理、家庭护理、心理咨询等服务。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与居民建立合作关系，评估居民的健康状况和需求，制定个性化的护理计划，协调医疗资源，提供情感支持和心理疏导，以及监测和评估护理效果。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基层护理的工作内容与职责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37" b="5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37" b="5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包括日常的清洁、卫生、饮食、排泄等护理技能，是基层护理人员必须掌握的基本技能。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基础护理技能是保障患者基本生活需求和预防并发症的关键，也是提升患者舒适度和满意度的重要手段。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培训内容包括理论知识和实践操作，应注重培养护理人员的实际操作能力和应对突发情况的能力。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在紧急情况下，及时的急救措施能够挽救患者的生命，减少伤残和并发症的发生。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急救护理技能的培训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培训应注重实践操作和模拟演练，提高护理人员在紧急情况下的反应速度和操作准确性。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包括心肺复苏、止血、包扎等急救技能，是基层护理人员在紧急情况下必须具备的技能。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培训内容包括康复理论知识和实践操作技巧，应注重培养护理人员在康复护理中的专业能力和协作能力。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包括协助患者进行功能锻炼、康复训练和健康指导等技能，是基层护理人员在促进患者康复过程中的重要职责。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康复护理能够帮助患者恢复身体功能，预防并发症，提高生活质量。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包括沟通技巧、情绪疏导、心理支持和心理咨询等技能，是基层护理人员在关注患者心理健康方面必备的技能。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心理护理能够帮助患者缓解焦虑、抑郁等情绪问题，增强治疗信心，促进身心健康。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培训内容包括心理学基础知识和心理护理实践技巧，应注重培养护理人员的人际交往能力和同理心。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心理护理技能的培训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基层护理的实践应用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https://d.book118.com/646210035222010034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2024-09-04T08:20:17.502</cp:lastPrinted>
  <dcterms:created xsi:type="dcterms:W3CDTF">2024-09-04T00:20:17Z</dcterms:created>
  <dcterms:modified xsi:type="dcterms:W3CDTF">2024-09-04T00:20:19Z</dcterms:modified>
</cp:coreProperties>
</file>