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3D310-7C64-494F-ADC8-C5607B8EE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6A638-9EE6-4E15-8296-8A4840F79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4F91A-A8A0-43E3-9820-57E4021C9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12923-E4C9-4AD8-9F61-0161A792D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DF0369-D5B5-4BA6-88C0-BD8EDF25D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4B397D-EB9B-44DB-8E39-A0EB0C94A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979790-E76E-4913-86FF-3F49EE60E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FB131-AE97-4199-BB18-262654509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B04B7-01EF-421E-BD52-0785E535A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351DBC-8241-47CF-A07B-E50769E83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4BD27-1012-4B2A-9667-862D74911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2110542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客服团队介绍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客服质量评估与提升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客户沟通技巧与策略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客服工作中遇到的问题与解决方案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客服团队介绍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我们的客服团队共有50名成员，包括客服经理、客服专员以及客服实习生。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团队扩张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团队成员按照技能和经验进行分工，确保各类问题能够得到专业、高效的解决。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随着公司业务的发展，我们计划在未来一年内将团队规模扩大至80人，以满足客户需求的增长。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我们的团队成员具备丰富的专业知识，能够为客户提供准确、专业的解答。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92" r="169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团队成员具备良好的沟通能力，能够快速理解客户需求，提供满意的解决方案。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团队成员始终以客户为中心，致力于提供优质的服务体验。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客服专员及时接待来访客户，了解客户需求和问题。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接待客户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根据问题类型，客服专员将问题转交给相应的专业人员进行处理。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客服专员对处理中的问题进行跟踪，确保问题得到及时解决，并及时向客户反馈处理结果。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跟踪反馈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客服团队定期进行培训，提升团队成员的专业知识和服务水平。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团队工作流程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客户服务案例分享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客户对售后服务不满意，客服人员主动联系客户，积极解决问题，最终获得客户的高度评价。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客户咨询产品使用问题，客服人员耐心解答，提供解决方案，最终客户满意并表示会再次购买。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客户对产品有特殊需求，客服人员积极协调内部资源，满足客户需求，最终赢得客户信任。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8735" b="873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客户情绪激动，对产品提出质疑，客服人员保持冷静，耐心倾听客户诉求，最终平息客户不满。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客户对产品存在误解，导致投诉升级，客服人员及时澄清事实，消除误解，使问题得到妥善解决。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客户提出无理要求，客服人员坚持原则，同时保持礼貌和耐心，最终获得客户的理解和支持。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挑战案例三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968" r="209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客户反馈与改进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客户反馈一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建议增加在线客服响应速度，公司采纳建议并优化了客服响应流程。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客户反馈二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希望提供更多个性化服务，公司根据客户需求推出了定制化服务方案。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客户反馈三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建议改善售后服务质量，公司加强了售后服务培训和管理，提高了服务质量。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客服质量评估与提升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了解客户对客服服务的满意度，识别服务中的不足之处，为改进提供依据。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通过问卷调查、电话访问、在线评价等方式收集客户反馈。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包括服务态度、响应速度、问题解决能力等方面。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通过实时监控、录音回放、在线评分等方式进行。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包括通话时长、满意度评分、问题解决率等指标。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确保客服服务达到预设标准，及时发现并纠正服务中的问题。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https://d.book118.com/646211054234010045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2024-09-14T22:31:13.593</cp:lastPrinted>
  <dcterms:created xsi:type="dcterms:W3CDTF">2024-09-14T14:31:13Z</dcterms:created>
  <dcterms:modified xsi:type="dcterms:W3CDTF">2024-09-14T14:31:15Z</dcterms:modified>
</cp:coreProperties>
</file>