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4A18D-5820-4769-B6FF-A52F203F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3BEE2-2B8D-43D8-8819-ECD5613DE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34A258-72F4-497C-943A-C83693AFB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1AC03-9417-4D2B-B9AC-816039ABC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58036-F7B6-4A55-8C67-03BF9681B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E196B-E5F8-4196-9BEB-9EF02A04A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B87D6-A696-4243-B8AD-F4D1D7513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07CA3-9CDB-4FAB-801C-06D6BBECA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5027F-3605-4AFE-8853-BDE5825A3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0C43D-F3FC-4E4A-AAF7-0B9FB2C5C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E4016-2BAE-4D48-A073-763684411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12221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预防和化解社会纠纷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社会纠纷的概述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预防社会纠纷的措施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化解社会纠纷的方法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社会纠纷预防和化解的实践与案例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社会纠纷预防和化解的挑战与对策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社会纠纷的概述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社会纠纷是指在社会生活中因利益、权利、规则等方面的冲突而产生的矛盾和纷争。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社会纠纷有多种类型，包括民事纠纷、行政纠纷、刑事纠纷等，每种类型都有其特点和解决方式。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社会纠纷的来源多样，主要包括利益分配不均、权利保障不足、规则不公、文化差异等。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社会纠纷如果不及时解决，可能会导致社会不稳定、信任危机、经济损失等问题，甚至可能引发更大的社会冲突。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社会纠纷的来源与影响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预防和化解社会纠纷对于维护人民群众切身利益至关重要。通过及时、公正地解决纠纷，可以保障人民群众的合法权益，增强人民群众的获得感、幸福感和安全感。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预防与化解社会纠纷是维护社会稳定、保障人民权益、促进和谐发展的重要手段。通过预防和化解社会纠纷，可以减少社会矛盾，增强社会信任，促进社会公平正义。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预防和化解社会纠纷有助于提高社会治理水平，推动社会文明进步。通过建立健全纠纷解决机制，提高纠纷解决效率，可以增强社会治理能力，提升社会整体文明程度。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25430" b="25430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5350" b="15350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1039" b="1103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社会纠纷的预防与化解的重要性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预防社会纠纷的措施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7" r="12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制定和完善与社会纠纷相关的法律法规，确保纠纷解决有法可依。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加大执法力度，确保法律法规得到有效执行，维护社会公平正义。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强化法律执行力度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普及法律知识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通过各种渠道普及法律知识，提高公民的法律意识和素养。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培养法律信仰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引导公民树立法律信仰，尊重法律、遵守法律，自觉维护社会秩序。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提高公民法律意识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强化社会矛盾预警机制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建立矛盾预警系统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通过收集和分析信息，及时发现和预警社会矛盾和纠纷的苗头。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制定应对预案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针对不同类型的矛盾和纠纷，制定相应的应对预案，做到快速响应。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建立多元化的利益表达渠道，使各利益群体能够充分表达诉求。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拓宽利益表达渠道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通过协商、调解等方式，平衡不同利益群体的诉求，减少社会矛盾和纠纷的产生。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促进利益协商与平衡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完善社会利益表达机制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https://d.book118.com/646212221122010050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2024-09-15T18:56:46.514</cp:lastPrinted>
  <dcterms:created xsi:type="dcterms:W3CDTF">2024-09-15T10:56:46Z</dcterms:created>
  <dcterms:modified xsi:type="dcterms:W3CDTF">2024-09-15T10:56:48Z</dcterms:modified>
</cp:coreProperties>
</file>