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5A2713-F7C4-41B2-BC97-823241A96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7849F9-9055-4A84-BF4A-7805A4518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C0C883-EB7F-4B9E-8A90-41F664C17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9011CF-3789-491D-BD51-37226DC187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91D843-70C9-4D3E-80B1-9E21B60619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589DD9-190A-4926-90FF-BFE6C21360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C026FF-F270-4875-AD09-FE0C0DE60B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EC91D2-6B46-47E0-98C2-B1929F3301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834631-947E-4065-A4F9-33111E39BC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550A1A-586F-41B1-ACF7-4BE675D468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BE4252-B368-46DD-BDEA-AFBD40ABD6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21512012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数据安全与风险管理</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2024-01-22</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数据安全现状与挑战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风险管理理论与方法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数据安全风险评估与应对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数据安全技术应用与实践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法规、政策与标准解读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968" r="16968"/>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数字化时代数据量的爆炸性增长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随着互联网、物联网、云计算等技术的快速发展，数据量呈现指数级增长，数据安全与风险管理成为日益重要的问题。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数据泄露和网络攻击事件频发</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近年来，数据泄露和网络攻击事件不断发生，给企业和个人带来了巨大的经济损失和声誉损失，加强数据安全与风险管理刻不容缓。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法规和政策对数据安全的要求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随着各国政府对数据安全和隐私保护的重视程度不断提高，相关法规和政策不断完善，对企业和个人的数据安全与风险管理提出了更高的要求。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本次汇报旨在向领导和相关部门汇报本单位数据安全与风险管理的现状、存在的问题以及改进措施，提高领导和相关部门对数据安全与风险管理的认识和重视程度。</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本次汇报将涵盖本单位网络系统中存储、传输和处理的所有数据，包括个人信息、企业机密、业务数据等。同时，将重点关注数据泄露、篡改、损坏等风险以及相应的管理措施。</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目的</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范围</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数据安全现状与挑战</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644" b="1764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10" b="1841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数据安全现状分析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数据泄露事件频发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近年来，数据泄露事件不断发生，涉及各行各业，给用户和企业带来了巨大的损失。</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恶意攻击手段不断升级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黑客利用漏洞进行攻击，手段不断翻新，包括钓鱼攻击、勒索软件等，对企业和个人的数据安全构成严重威胁。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数据安全管理难度加大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随着云计算、大数据等技术的广泛应用，数据安全管理面临更加复杂的局面，传统的安全管理手段难以满足需求。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管理挑战</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企业和组织在数据安全管理方面存在诸多不足，如缺乏完善的安全管理制度、专业的安全管理团队等，导致数据安全风险加大。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技术挑战</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新技术的发展带来了更多的安全漏洞和风险，如云计算、物联网等技术的广泛应用使得数据安全管理面临前所未有的挑战。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法律挑战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数据安全和隐私保护相关的法律法规不断完善，企业和个人需要遵守的规范越来越多，一旦违反相关法规，将面临严重的法律后果。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083" r="708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数据安全将成为核心竞争力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随着数字化进程的加速，数据安全将成为企业和组织的核心竞争力，对于数据的保护和管理将成为企业发展的重要支撑。</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新技术推动数据安全发展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人工智能、区块链等新技术的发展将为数据安全提供新的解决方案，推动数据安全管理的创新和发展。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数据安全产业将迎来爆发式增长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随着数据安全和隐私保护意识的提高，以及相关法律法规的完善，数据安全产业将迎来爆发式增长，为经济发展注入新的动力。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发展趋势及影响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风险管理理论与方法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风险管理策略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包括预防、减轻、转移和接受风险等策略，用于应对不同的风险情况。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指潜在的危险或不确定性，可能对组织的目标产生负面影响。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是一个系统性的过程，旨在识别、评估和控制风险，以最小化潜在的负面影响。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风险管理基本概念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持续监控已识别和处理的风险，确保其得到有效管理。</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对识别出的风险进行量化和定性评估，确定其可能性和影响程度。</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通过系统性的方法，识别可能对组织产生负面影响的潜在风险。</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根据风险评估结果，采取相应的措施来降低风险或将其控制在可接受范围内。</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风险评估</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风险识别</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风险处理</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风险监控</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常见风险管理方法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安全审计与监控</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实施安全审计和监控，以便及时发现和处理数据安全风险。</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数据备份与恢复</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建立数据备份和恢复机制，确保在数据泄露或损坏时能够及时恢复。</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加密技术</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采用加密技术对数据进行保护，确保数据在传输和存储过程中的安全性。</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数据分类与标记</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对数据进行分类和标记，以便更好地识别和管理敏感数据。</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访问控制</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实施严格的访问控制策略，确保只有授权人员能够访问敏感数据。</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适用于数据安全的风险管理方法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数据安全风险评估与应对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基于威胁的评估</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识别潜在的威胁源，分析其对数据的潜在影响，并评估其发生的可能性。</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基于脆弱性的评估</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识别数据资产存在的安全漏洞和弱点，评估其被利用的可能性和后果。</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基于资产的评估</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识别组织内的关键数据资产，评估其价值、敏感性和重要性。</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基于风险的综合评估</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综合考虑威胁、资产和脆弱性，对数据安全风险进行量化评估。</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数据安全风险评估方法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https://d.book118.com/646215120122010050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2024-09-15T18:58:08.470</cp:lastPrinted>
  <dcterms:created xsi:type="dcterms:W3CDTF">2024-09-15T10:58:08Z</dcterms:created>
  <dcterms:modified xsi:type="dcterms:W3CDTF">2024-09-15T10:58:10Z</dcterms:modified>
</cp:coreProperties>
</file>