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9348A-41BD-44A1-ADF0-53419694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D47C3-1A48-43B3-9C58-965C372C9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9D665-13E2-4C40-943E-2BBBD39B7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23D56-5590-4B68-8914-A636B99F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185D1-FC1F-454A-BFCF-68CB1164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A2CB5-B0F6-439E-91CC-AED5480F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E717F4-A990-4765-8187-747609FCA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6498F-3455-49CB-948E-AB4181E5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38358-F03E-4DCE-99C7-5A124651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FFA8C-F541-48F6-8AD7-C057760A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74587-875E-4690-8399-4C8FD0F1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22021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语文教育教学工作计划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教师与学生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教学管理与保障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教学效果与反思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通过课堂教学、课外阅读、写作训练等多种方式，提高学生的语文素养，包括阅读理解能力、写作能力、口头表达能力等。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提高学生语文素养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引导学生关注社会、历史、文化等方面的问题，培养他们的人文精神，增强文化自信心和民族自豪感。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培养人文精神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注重学生的全面发展，培养学生的创新思维、批判性思维和解决问题的能力，提高综合素质。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制定教学大纲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根据课程目标和学生实际情况，制定科学合理的教学大纲，明确各学期的课程内容和教学要求。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安排教学进度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根据教学大纲，合理安排教学进度，确保教学内容的完整性和系统性。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选择教学方法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根据课程内容和教学目标，选择合适的教学方法，如讲授法、讨论法、案例分析法等。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课程计划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根据课程目标和学生实际情况，制定科学合理的评价标准，包括平时成绩、期中考试、期末考试等方面。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进行过程评价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在教学过程中，及时了解学生的学习情况，对学生的学习成果进行过程评价，发现问题并及时调整教学策略。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进行总结评价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在学期末或课程结束后，对学生的学习成果进行总结评价，对优秀学生给予表彰和奖励。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确保学生掌握课本中的基础知识，如生字、生词、语法等。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课本内容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提高学生的阅读理解能力，通过阅读各类文章，培养阅读兴趣和阅读习惯。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阅读理解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加强学生的写作能力，通过写作练习和范文分析，提高学生的写作水平。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写作训练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提高学生的口语表达能力，通过课堂讨论、演讲等活动，培养学生的口头表达能力。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口语表达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采用互动式教学方法，鼓励学生积极参与课堂讨论，提高学生的学习积极性。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情境模拟教学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通过情境模拟教学，让学生在模拟的情境中学习语文知识，增强学生的实际应用能力。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分层教学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根据学生的不同水平，采用分层教学方法，满足不同层次学生的学习需求。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任务驱动教学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通过任务驱动教学，让学生在完成任务的过程中学习语文知识，培养学生的自主学习能力。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选用适合学生的教材，确保教学内容的科学性和系统性。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使用教学软件，提高教学效果和学生的学习效率。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教学软件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利用网络资源，丰富教学内容，拓宽学生的知识面。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利用图书资料，提供更多的学习资源和阅读材料。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图书资料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教师与学生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https://d.book118.com/646222021134010100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2024-09-24T17:24:07.982</cp:lastPrinted>
  <dcterms:created xsi:type="dcterms:W3CDTF">2024-09-24T09:24:08Z</dcterms:created>
  <dcterms:modified xsi:type="dcterms:W3CDTF">2024-09-24T09:24:10Z</dcterms:modified>
</cp:coreProperties>
</file>