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0615F5-6C66-437D-A788-910DB4E23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C37C6-2D83-45EE-A700-4C4E4E59B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2C8919-F79C-49E0-AC23-A759A680C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95F447-5024-4634-9A21-1D6F15C3E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686B90-6999-4766-ABB3-E011EAC912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E2DDAC-336F-4861-BC2A-914665B903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738FAC-CBC5-48F1-BA3E-F2A06E2CA0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2E081-7479-4A98-803F-41A10CA9DE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66E0DF-8F31-4231-987C-7D5FDEEC9F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557AC-A1B3-46CB-8F21-8C9AB0943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22990D-CC1E-4204-AD73-381EDDF7C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2222411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平安商业车险条款介绍页学习教案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平安商业车险概述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平安商业车险条款详解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平安商业车险费率与计算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平安商业车险销售技巧与客户服务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平安商业车险理赔流程与注意事项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课程介绍与目标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了解商业车险市场现状及发展趋势</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掌握平安商业车险产品特点及优势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提高销售人员对平安商业车险的认知度和销售技能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掌握平安商业车险的基本概念、保障范围、理赔流程等</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熟悉平安商业车险的产品种类、价格策略、销售渠道等</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了解平安商业车险的市场竞争状况及未来发展趋势</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能够独立向客户介绍平安商业车险产品，解答客户疑问</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第2课时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平安商业车险保障范围及理赔流程详解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共计8课时，每课时45分钟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第1课时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商业车险市场概述及平安商业车险产品介绍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平安商业车险价格策略及销售渠道分析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第3课时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第4课时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第5课时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平安商业车险市场竞争状况及未来发展趋势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客户需求分析与产品推荐技巧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第6课时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销售话术与沟通技巧培训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第7课时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模拟销售实战演练及问题解答</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第8课时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课程总结与考核</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平安商业车险概述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平安商业车险是由中国平安保险集团提供的一款专为车辆所有者或使用者设计的保险产品，旨在保障车辆在意外事故、自然灾害等风险中遭受的损失。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平安商业车险具有保障全面、服务优质、理赔迅速等特点。其保障程度深、保障范围广，为车主提供全方位的保障服务。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平安商业车险定义及特点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车辆损失险</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保障车辆在意外事故或自然灾害中造成的车辆本身损失。</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车上人员责任险</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保障车辆在使用过程中发生意外事故，造成车上人员的人身伤亡所应承担的经济赔偿责任。</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全车盗抢险</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保障保险车辆全车被盗窃、被抢劫、被抢夺，经县级以上公安刑侦部门立案侦查证实满一定时间（大部分为三个月，人保条款为60天）没有下落的，由保险人在保险金额内予以赔偿。</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第三者责任险</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保障被保险人或其允许的驾驶人在使用保险车辆过程中发生意外事故，致使第三者遭受人身伤亡或财产直接损毁，依法应当由被保险人承担的经济赔偿责任。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平安商业车险保障范围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中国平安保险集团作为国内领先的综合性金融服务集团，具有极高的品牌影响力和市场认可度，其商业车险产品在市场上具有广泛的认知度和信任度。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品牌影响力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平安商业车险在市场上占据重要地位，其市场份额稳居行业前列。凭借其优质的产品和服务，吸引了大量车主选择投保。</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市场份额</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平安保险集团一直致力于保险产品的创新和发展，不断推出符合市场需求的新产品和新服务，以满足不同车主的多样化需求。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平安商业车险市场地位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平安商业车险条款详解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投保人应如实填写投保单并回答保险人提出的询问，履行如实告知义务。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如实告知义务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投保人应按约定交付保险费。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交纳保险费义务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被保险人应当遵守国家有关消防、安全、生产操作等方面的规定，维护保险标的的安全。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维护保险标的安全义务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在合同有效期内，保险标的的危险程度显著增加的，被保险人应当按照合同约定及时通知保险人。</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保险标的危险程度增加通知义务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投保人与被保险人义务条款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保险责任：保险人对于合同约定的可能发生的事故因其发生所造成的财产损失承担赔偿保险金责任。</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责任免除：因下列原因造成被保险机动车的损失，保险人不负责赔偿：（一）地震及其次生灾害；（二）战争、军事冲突、恐怖活动、暴乱、扣押、收缴、没收、政府征用；（三）竞赛、测试、教练，在营业性维修、养护场所修理、养护期间；（四）利用被保险机动车从事违法活动；（五）驾驶人饮酒、吸食或注射毒品、被药物麻醉后使用被保险机动车；（六）事故发生后，被保险人或其允许的驾驶人在未依法采取措施的情况下驾驶被保险机动车或者遗弃被保险机动车逃离事故现场，或故意破坏、伪造现场、毁灭证据。</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保险责任与免除条款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保险人收到被保险人的索赔请求后，应当及时作出核定；情形复杂的，应当在三十日内作出核定。保险人应当将核定结果通知被保险人；对属于保险责任的，在与被保险人达成赔偿协议后十日内，履行赔偿义务。保险合同对赔偿期限另有约定的，保险人应当按照约定履行赔偿义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赔偿处理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因第三者对保险标的的损害而造成保险事故的，保险人自向被保险人赔偿保险金之日起，在赔偿金额范围内代位行使被保险人对第三者请求赔偿的权利。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代位求偿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赔偿处理及代位求偿条款</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若被保险人及其允许的合法驾驶人在保险期内没有发生赔款，续保时可享受无赔款优待。</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无赔款优待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被保险人可指定修理厂进行维修，但需经保险人同意。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指定修理厂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若被保险机动车在一年保险期限内发生多次事故，保险人将按照事故次数增加免赔率。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多次事故免赔率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其他特殊条款规定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https://d.book118.com/646222224110010045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2024-09-14T04:04:07.515</cp:lastPrinted>
  <dcterms:created xsi:type="dcterms:W3CDTF">2024-09-13T20:04:07Z</dcterms:created>
  <dcterms:modified xsi:type="dcterms:W3CDTF">2024-09-13T20:04:09Z</dcterms:modified>
</cp:coreProperties>
</file>