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F135A-CFAE-4943-BEDA-B630618D8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B8802-1750-4E73-ACC8-1C8A7247C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ACA4E-97BA-4D99-B347-1C54CC2A9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BC1CF-26EB-4E65-B253-63DF1CB1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EB186-8925-41C4-9EA2-F2DABF8E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4557B-D477-4AE4-A577-40FB2B0B0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82FE6F-AE30-49DC-8BBF-CDFB6B77D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C2C4F-8EB4-46C1-BAC9-E81B35419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EA4E6-FC95-4850-8059-09853C80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B99AE-00FA-43BB-BF4A-9E0755CB3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11FA1-AF0D-4D0B-970A-BC2CB0684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25155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化学与化工行业2024年市场推广策略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品牌推广与提升知名度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团队协作与培训支持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化工行业市场规模及增长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根据市场研究机构的数据，2023年化工行业全球市场规模已经超过数万亿美元，并且保持着稳定的增长趋势。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化工行业增长动力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随着全球经济的复苏和新兴市场的崛起，化工行业将继续保持增长。此外，新技术、新材料的不断涌现也为化工行业提供了新的增长点。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化工行业的目标客户群体包括制造业、农业、医药、环保等多个领域，他们对化工产品的需求多样化，涉及各种化学原料、中间体、添加剂等。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随着消费者对产品质量和安全性的要求不断提高，化工行业的目标客户群体对产品的品质要求也越来越高，需要更加环保、高效、安全的产品。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国际大型化工企业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这些企业拥有先进的生产技术、丰富的产品线和强大的品牌影响力，在全球范围内占据主导地位。但他们往往对市场变化反应较慢，且产品价格较高。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国内优秀化工企业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这些企业凭借技术创新、产品质量和成本优势，逐渐在国内市场占据一席之地。他们能够快速响应市场需求，提供个性化定制服务，但品牌影响力和国际化程度相对较低。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竞争对手优劣势剖析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随着环保意识的日益增强，绿色化工将成为未来化工行业的重要发展方向。企业需要研发更加环保的生产技术和产品，降低能源消耗和废弃物排放。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绿色化工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智能制造能够提高生产效率、降低成本并优化供应链管理。化工行业将越来越多地应用智能制造技术，如自动化生产线、工业机器人和数字化工厂等。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新材料在航空航天、新能源、生物医药等领域具有广泛应用前景。化工行业需要加大新材料研发力度，以满足不断升级的市场需求。同时，企业还需要关注新材料的可持续性和环保性。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新材料研发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在全球化的背景下，化工行业需要加强国际合作与交流，共同应对市场挑战和把握发展机遇。企业可以通过参加国际展会、技术交流等方式拓展国际业务和市场渠道。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国际合作与拓展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根据市场需求和竞争对手分析，明确自身产品的特点，如高性能、环保、易操作等。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了解目标市场的需求和趋势，挖掘潜在的市场机会。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对竞争对手的产品进行深入分析，找出自身产品的独特性和优势。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明确产品特点及优势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定制差异化产品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针对不同客户群体，设计符合其需求的产品，如针对高端市场的高品质产品、针对中低端市场的性价比产品等。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调整市场策略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根据产品差异化设计，调整相应的市场策略，如定价、促销、渠道等。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划分客户群体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根据客户需求、购买行为等因素，将客户划分为不同的群体。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针对不同客户群体进行差异化设计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通过优化生产工艺、采用优质原料等方式，提高产品质量和稳定性。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加强品牌建设和宣传，提高品牌知名度和美誉度。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建立良好的客户关系管理体系，提高客户满意度和忠诚度。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建立客户关系管理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提升产品品质，树立品牌形象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加大研发力度，开发具有自主知识产权的新产品，满足市场不断变化的需求。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提供个性化定制服务，满足客户对产品的特殊需求。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积极拓展产品的应用领域，开发新的市场机会。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拓展应用领域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创新产品功能，满足个性化需求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营销渠道拓展与优化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9" b="20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557" b="2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线上营销渠道建设及运营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利用微博、微信、抖音等社交媒体平台，发布化工产品信息和相关技术文章，吸引目标客户关注，提高品牌知名度。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网络广告投放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在化工专业网站、行业论坛等网络平台投放广告，提高产品曝光率，吸引潜在客户的注意力。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搜索引擎优化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通过优化网站结构和内容，提高网站在搜索引擎中的排名，增加网站流量和潜在客户数量。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参加行业展会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积极参加国内外化工行业展会，展示产品和技术实力，与潜在客户和合作伙伴建立联系。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举办技术研讨会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组织或赞助化工技术研讨会，邀请行业专家和潜在客户参加，共同探讨行业趋势和技术创新。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与行业协会合作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与化工行业协会建立合作关系，获取行业资讯和资源支持，扩大企业在行业内的影响力。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线下营销渠道拓展与合作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整合线上和线下营销渠道，实现多渠道协同推广，提高营销效果。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多渠道协同推广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定期分析营销数据，了解客户需求和市场变化，及时调整营销策略。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营销数据分析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组建专业的营销团队，提高团队的专业素质和服务水平，为客户提供更好的购买体验。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https://d.book118.com/646225155132010045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2024-09-14T08:48:49.278</cp:lastPrinted>
  <dcterms:created xsi:type="dcterms:W3CDTF">2024-09-14T00:48:49Z</dcterms:created>
  <dcterms:modified xsi:type="dcterms:W3CDTF">2024-09-14T00:48:51Z</dcterms:modified>
</cp:coreProperties>
</file>