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微软雅黑" panose="020B0503020204020204" pitchFamily="2" charset="-122"/>
      <p:regular r:id="rId16"/>
    </p:embeddedFont>
    <p:embeddedFont>
      <p:font typeface="字魂58号-创中黑" panose="00000500000000000000" pitchFamily="2" charset="-122"/>
      <p:regular r:id="rId17"/>
    </p:embeddedFont>
    <p:embeddedFont>
      <p:font typeface="等线" panose="02010600030101010101" charset="-122"/>
      <p:regular r:id="rId18"/>
    </p:embeddedFont>
    <p:embeddedFont>
      <p:font typeface="等线 Light" panose="02010600030101010101" charset="-122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0C184-C7EB-4771-A995-4D512BA86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0A2BB-9F4C-48E0-80C5-49CA09027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DF313-FE9C-4CEC-A638-7E3FA3D40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12ACA-C54C-48C7-8719-FC020A69F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A7BC26-8090-45BF-A9C9-A7F5F78D0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B136F5-B33F-4F5C-A8F1-F1D991217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41B754-1D2A-48AD-8BAB-2FC81AAEB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DD7DE-8900-4421-8BA3-336DB3E63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4AD62-0410-4B97-B53C-6A3057F4D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86893-3BEB-45F3-83CE-DC0E6A902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AD532-AE83-41F7-82C6-768F5C596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AC31-B5C7-4208-9BAC-B5839E307E8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FEEC-3D1A-46F9-8EB4-0494B0A6F35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AC31-B5C7-4208-9BAC-B5839E307E8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FEEC-3D1A-46F9-8EB4-0494B0A6F35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AC31-B5C7-4208-9BAC-B5839E307E8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FEEC-3D1A-46F9-8EB4-0494B0A6F35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AC31-B5C7-4208-9BAC-B5839E307E8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FEEC-3D1A-46F9-8EB4-0494B0A6F35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AC31-B5C7-4208-9BAC-B5839E307E8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FEEC-3D1A-46F9-8EB4-0494B0A6F35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AC31-B5C7-4208-9BAC-B5839E307E8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FEEC-3D1A-46F9-8EB4-0494B0A6F35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AC31-B5C7-4208-9BAC-B5839E307E8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FEEC-3D1A-46F9-8EB4-0494B0A6F35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AC31-B5C7-4208-9BAC-B5839E307E8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FEEC-3D1A-46F9-8EB4-0494B0A6F35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AC31-B5C7-4208-9BAC-B5839E307E8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FEEC-3D1A-46F9-8EB4-0494B0A6F35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AC31-B5C7-4208-9BAC-B5839E307E8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FEEC-3D1A-46F9-8EB4-0494B0A6F35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AC31-B5C7-4208-9BAC-B5839E307E8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5FEEC-3D1A-46F9-8EB4-0494B0A6F35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A5AAC31-B5C7-4208-9BAC-B5839E307E8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2A5FEEC-3D1A-46F9-8EB4-0494B0A6F357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2312302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flip="none" rotWithShape="1">
          <a:gsLst>
            <a:gs pos="100000">
              <a:srgbClr val="C06C84"/>
            </a:gs>
            <a:gs pos="48600">
              <a:srgbClr val="6C5B7B"/>
            </a:gs>
            <a:gs pos="0">
              <a:srgbClr val="365C7D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8" name="组合 107"/>
          <p:cNvGrpSpPr/>
          <p:nvPr/>
        </p:nvGrpSpPr>
        <p:grpSpPr>
          <a:xfrm>
            <a:off x="8293528" y="2851215"/>
            <a:ext cx="1778953" cy="3200920"/>
            <a:chOff x="8293528" y="2851215"/>
            <a:chExt cx="1778953" cy="3200920"/>
          </a:xfrm>
        </p:grpSpPr>
        <p:grpSp>
          <p:nvGrpSpPr>
            <p:cNvPr id="89" name="组合 88"/>
            <p:cNvGrpSpPr/>
            <p:nvPr/>
          </p:nvGrpSpPr>
          <p:grpSpPr>
            <a:xfrm>
              <a:off x="8293528" y="3918392"/>
              <a:ext cx="1747815" cy="1320970"/>
              <a:chOff x="7444315" y="3470461"/>
              <a:chExt cx="1849250" cy="1397633"/>
            </a:xfrm>
          </p:grpSpPr>
          <p:sp>
            <p:nvSpPr>
              <p:cNvPr id="91" name="平行四边形 90"/>
              <p:cNvSpPr/>
              <p:nvPr/>
            </p:nvSpPr>
            <p:spPr>
              <a:xfrm rot="16200000">
                <a:off x="7452579" y="3951734"/>
                <a:ext cx="908096" cy="924624"/>
              </a:xfrm>
              <a:prstGeom prst="parallelogram">
                <a:avLst>
                  <a:gd name="adj" fmla="val 62299"/>
                </a:avLst>
              </a:prstGeom>
              <a:gradFill>
                <a:gsLst>
                  <a:gs pos="100000">
                    <a:srgbClr val="F89E30"/>
                  </a:gs>
                  <a:gs pos="0">
                    <a:srgbClr val="BF6C84"/>
                  </a:gs>
                </a:gsLst>
                <a:lin ang="13500000" scaled="1"/>
              </a:gra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92" name="平行四边形 91"/>
              <p:cNvSpPr/>
              <p:nvPr/>
            </p:nvSpPr>
            <p:spPr>
              <a:xfrm rot="5400000" flipH="1">
                <a:off x="8377205" y="3951734"/>
                <a:ext cx="908096" cy="924624"/>
              </a:xfrm>
              <a:prstGeom prst="parallelogram">
                <a:avLst>
                  <a:gd name="adj" fmla="val 62299"/>
                </a:avLst>
              </a:prstGeom>
              <a:gradFill>
                <a:gsLst>
                  <a:gs pos="100000">
                    <a:srgbClr val="BF6C84"/>
                  </a:gs>
                  <a:gs pos="0">
                    <a:srgbClr val="4E5C7C"/>
                  </a:gs>
                </a:gsLst>
                <a:lin ang="13500000" scaled="1"/>
              </a:gra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93" name="平行四边形 92"/>
              <p:cNvSpPr/>
              <p:nvPr/>
            </p:nvSpPr>
            <p:spPr>
              <a:xfrm rot="19734955" flipH="1">
                <a:off x="7571597" y="3470461"/>
                <a:ext cx="1585982" cy="971038"/>
              </a:xfrm>
              <a:prstGeom prst="parallelogram">
                <a:avLst>
                  <a:gd name="adj" fmla="val 52177"/>
                </a:avLst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96" name="平行四边形 95"/>
            <p:cNvSpPr/>
            <p:nvPr/>
          </p:nvSpPr>
          <p:spPr>
            <a:xfrm rot="5400000" flipH="1">
              <a:off x="8385736" y="4377445"/>
              <a:ext cx="2475473" cy="873908"/>
            </a:xfrm>
            <a:prstGeom prst="parallelogram">
              <a:avLst>
                <a:gd name="adj" fmla="val 62299"/>
              </a:avLst>
            </a:prstGeom>
            <a:gradFill flip="none" rotWithShape="1">
              <a:gsLst>
                <a:gs pos="100000">
                  <a:schemeClr val="bg1">
                    <a:alpha val="0"/>
                  </a:schemeClr>
                </a:gs>
                <a:gs pos="0">
                  <a:schemeClr val="bg1">
                    <a:alpha val="15000"/>
                    <a:lumMod val="100000"/>
                  </a:scheme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7" name="组合 106"/>
            <p:cNvGrpSpPr/>
            <p:nvPr/>
          </p:nvGrpSpPr>
          <p:grpSpPr>
            <a:xfrm>
              <a:off x="8324666" y="2851215"/>
              <a:ext cx="1747815" cy="1320970"/>
              <a:chOff x="8324666" y="2851215"/>
              <a:chExt cx="1747815" cy="1320970"/>
            </a:xfrm>
          </p:grpSpPr>
          <p:grpSp>
            <p:nvGrpSpPr>
              <p:cNvPr id="80" name="组合 79"/>
              <p:cNvGrpSpPr/>
              <p:nvPr/>
            </p:nvGrpSpPr>
            <p:grpSpPr>
              <a:xfrm>
                <a:off x="8324666" y="2851215"/>
                <a:ext cx="1747815" cy="1320970"/>
                <a:chOff x="7444315" y="3470461"/>
                <a:chExt cx="1849250" cy="1397633"/>
              </a:xfrm>
            </p:grpSpPr>
            <p:sp>
              <p:nvSpPr>
                <p:cNvPr id="82" name="平行四边形 81"/>
                <p:cNvSpPr/>
                <p:nvPr/>
              </p:nvSpPr>
              <p:spPr>
                <a:xfrm rot="16200000">
                  <a:off x="7452579" y="3951734"/>
                  <a:ext cx="908096" cy="924624"/>
                </a:xfrm>
                <a:prstGeom prst="parallelogram">
                  <a:avLst>
                    <a:gd name="adj" fmla="val 62299"/>
                  </a:avLst>
                </a:prstGeom>
                <a:gradFill>
                  <a:gsLst>
                    <a:gs pos="100000">
                      <a:srgbClr val="F89E30"/>
                    </a:gs>
                    <a:gs pos="0">
                      <a:srgbClr val="BF6C84"/>
                    </a:gs>
                  </a:gsLst>
                  <a:lin ang="13500000" scaled="1"/>
                </a:gradFill>
                <a:ln>
                  <a:noFill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83" name="平行四边形 82"/>
                <p:cNvSpPr/>
                <p:nvPr/>
              </p:nvSpPr>
              <p:spPr>
                <a:xfrm rot="5400000" flipH="1">
                  <a:off x="8377205" y="3951734"/>
                  <a:ext cx="908096" cy="924624"/>
                </a:xfrm>
                <a:prstGeom prst="parallelogram">
                  <a:avLst>
                    <a:gd name="adj" fmla="val 62299"/>
                  </a:avLst>
                </a:prstGeom>
                <a:gradFill>
                  <a:gsLst>
                    <a:gs pos="100000">
                      <a:srgbClr val="BF6C84"/>
                    </a:gs>
                    <a:gs pos="0">
                      <a:srgbClr val="4E5C7C"/>
                    </a:gs>
                  </a:gsLst>
                  <a:lin ang="13500000" scaled="1"/>
                </a:gradFill>
                <a:ln>
                  <a:noFill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84" name="平行四边形 83"/>
                <p:cNvSpPr/>
                <p:nvPr/>
              </p:nvSpPr>
              <p:spPr>
                <a:xfrm rot="19734955" flipH="1">
                  <a:off x="7571597" y="3470461"/>
                  <a:ext cx="1585982" cy="971038"/>
                </a:xfrm>
                <a:prstGeom prst="parallelogram">
                  <a:avLst>
                    <a:gd name="adj" fmla="val 52177"/>
                  </a:avLst>
                </a:prstGeom>
                <a:gradFill>
                  <a:gsLst>
                    <a:gs pos="100000">
                      <a:srgbClr val="C06C84"/>
                    </a:gs>
                    <a:gs pos="0">
                      <a:srgbClr val="355C7D"/>
                    </a:gs>
                  </a:gsLst>
                  <a:lin ang="13500000" scaled="1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99" name="平行四边形 98"/>
              <p:cNvSpPr/>
              <p:nvPr/>
            </p:nvSpPr>
            <p:spPr>
              <a:xfrm rot="16200000">
                <a:off x="8351716" y="3389359"/>
                <a:ext cx="107034" cy="108982"/>
              </a:xfrm>
              <a:prstGeom prst="parallelogram">
                <a:avLst>
                  <a:gd name="adj" fmla="val 62299"/>
                </a:avLst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0" name="平行四边形 99"/>
              <p:cNvSpPr/>
              <p:nvPr/>
            </p:nvSpPr>
            <p:spPr>
              <a:xfrm rot="16200000">
                <a:off x="8484539" y="3468655"/>
                <a:ext cx="107034" cy="108982"/>
              </a:xfrm>
              <a:prstGeom prst="parallelogram">
                <a:avLst>
                  <a:gd name="adj" fmla="val 62299"/>
                </a:avLst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2" name="平行四边形 101"/>
              <p:cNvSpPr/>
              <p:nvPr/>
            </p:nvSpPr>
            <p:spPr>
              <a:xfrm rot="16200000">
                <a:off x="8617812" y="3552629"/>
                <a:ext cx="107034" cy="108982"/>
              </a:xfrm>
              <a:prstGeom prst="parallelogram">
                <a:avLst>
                  <a:gd name="adj" fmla="val 62299"/>
                </a:avLst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3" name="平行四边形 102"/>
              <p:cNvSpPr/>
              <p:nvPr/>
            </p:nvSpPr>
            <p:spPr>
              <a:xfrm rot="16200000">
                <a:off x="8753232" y="3638315"/>
                <a:ext cx="107034" cy="108982"/>
              </a:xfrm>
              <a:prstGeom prst="parallelogram">
                <a:avLst>
                  <a:gd name="adj" fmla="val 62299"/>
                </a:avLst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" name="平行四边形 103"/>
              <p:cNvSpPr/>
              <p:nvPr/>
            </p:nvSpPr>
            <p:spPr>
              <a:xfrm rot="16200000">
                <a:off x="8888652" y="3719767"/>
                <a:ext cx="107034" cy="108982"/>
              </a:xfrm>
              <a:prstGeom prst="parallelogram">
                <a:avLst>
                  <a:gd name="adj" fmla="val 62299"/>
                </a:avLst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5" name="平行四边形 104"/>
              <p:cNvSpPr/>
              <p:nvPr/>
            </p:nvSpPr>
            <p:spPr>
              <a:xfrm rot="16200000">
                <a:off x="9024072" y="3805453"/>
                <a:ext cx="107034" cy="108982"/>
              </a:xfrm>
              <a:prstGeom prst="parallelogram">
                <a:avLst>
                  <a:gd name="adj" fmla="val 62299"/>
                </a:avLst>
              </a:prstGeom>
              <a:solidFill>
                <a:schemeClr val="bg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grpSp>
        <p:nvGrpSpPr>
          <p:cNvPr id="48" name="组合 47"/>
          <p:cNvGrpSpPr/>
          <p:nvPr/>
        </p:nvGrpSpPr>
        <p:grpSpPr>
          <a:xfrm>
            <a:off x="7843472" y="2290244"/>
            <a:ext cx="457352" cy="2458884"/>
            <a:chOff x="8530431" y="4348489"/>
            <a:chExt cx="1183758" cy="6364286"/>
          </a:xfrm>
        </p:grpSpPr>
        <p:sp>
          <p:nvSpPr>
            <p:cNvPr id="49" name="平行四边形 48"/>
            <p:cNvSpPr/>
            <p:nvPr/>
          </p:nvSpPr>
          <p:spPr>
            <a:xfrm rot="5400000" flipH="1">
              <a:off x="6383558" y="7382143"/>
              <a:ext cx="6025938" cy="635325"/>
            </a:xfrm>
            <a:prstGeom prst="parallelogram">
              <a:avLst>
                <a:gd name="adj" fmla="val 62299"/>
              </a:avLst>
            </a:prstGeom>
            <a:gradFill flip="none" rotWithShape="1">
              <a:gsLst>
                <a:gs pos="100000">
                  <a:schemeClr val="bg1">
                    <a:alpha val="0"/>
                  </a:schemeClr>
                </a:gs>
                <a:gs pos="0">
                  <a:schemeClr val="bg1">
                    <a:alpha val="15000"/>
                    <a:lumMod val="100000"/>
                  </a:scheme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平行四边形 49"/>
            <p:cNvSpPr/>
            <p:nvPr/>
          </p:nvSpPr>
          <p:spPr>
            <a:xfrm rot="19734955" flipH="1">
              <a:off x="8530431" y="4348489"/>
              <a:ext cx="1089756" cy="667217"/>
            </a:xfrm>
            <a:prstGeom prst="parallelogram">
              <a:avLst>
                <a:gd name="adj" fmla="val 52177"/>
              </a:avLst>
            </a:prstGeom>
            <a:solidFill>
              <a:schemeClr val="bg1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组合 41"/>
          <p:cNvGrpSpPr/>
          <p:nvPr/>
        </p:nvGrpSpPr>
        <p:grpSpPr>
          <a:xfrm>
            <a:off x="8049734" y="1450261"/>
            <a:ext cx="672173" cy="3613833"/>
            <a:chOff x="8530431" y="4348489"/>
            <a:chExt cx="1183758" cy="6364286"/>
          </a:xfrm>
        </p:grpSpPr>
        <p:sp>
          <p:nvSpPr>
            <p:cNvPr id="43" name="平行四边形 42"/>
            <p:cNvSpPr/>
            <p:nvPr/>
          </p:nvSpPr>
          <p:spPr>
            <a:xfrm rot="5400000" flipH="1">
              <a:off x="6383558" y="7382143"/>
              <a:ext cx="6025938" cy="635325"/>
            </a:xfrm>
            <a:prstGeom prst="parallelogram">
              <a:avLst>
                <a:gd name="adj" fmla="val 62299"/>
              </a:avLst>
            </a:prstGeom>
            <a:gradFill flip="none" rotWithShape="1">
              <a:gsLst>
                <a:gs pos="100000">
                  <a:schemeClr val="bg1">
                    <a:alpha val="0"/>
                  </a:schemeClr>
                </a:gs>
                <a:gs pos="0">
                  <a:schemeClr val="bg1">
                    <a:alpha val="15000"/>
                    <a:lumMod val="100000"/>
                  </a:scheme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平行四边形 43"/>
            <p:cNvSpPr/>
            <p:nvPr/>
          </p:nvSpPr>
          <p:spPr>
            <a:xfrm rot="19734955" flipH="1">
              <a:off x="8530431" y="4348489"/>
              <a:ext cx="1089756" cy="667217"/>
            </a:xfrm>
            <a:prstGeom prst="parallelogram">
              <a:avLst>
                <a:gd name="adj" fmla="val 52177"/>
              </a:avLst>
            </a:prstGeom>
            <a:solidFill>
              <a:schemeClr val="bg1">
                <a:alpha val="5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513120" y="2133493"/>
            <a:ext cx="704525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smtClean="0">
                <a:gradFill>
                  <a:gsLst>
                    <a:gs pos="100000">
                      <a:schemeClr val="bg1"/>
                    </a:gs>
                    <a:gs pos="0">
                      <a:schemeClr val="bg1"/>
                    </a:gs>
                  </a:gsLst>
                  <a:lin ang="135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少先队建队活动总结</a:t>
            </a:r>
            <a:endParaRPr lang="zh-CN" altLang="en-US" sz="6600" b="1">
              <a:gradFill>
                <a:gsLst>
                  <a:gs pos="100000">
                    <a:schemeClr val="bg1"/>
                  </a:gs>
                  <a:gs pos="0">
                    <a:schemeClr val="bg1"/>
                  </a:gs>
                </a:gsLst>
                <a:lin ang="135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矩形: 圆角 10"/>
          <p:cNvSpPr/>
          <p:nvPr/>
        </p:nvSpPr>
        <p:spPr>
          <a:xfrm>
            <a:off x="513120" y="4973960"/>
            <a:ext cx="2011680" cy="470263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98305">
                <a:srgbClr val="355C7D">
                  <a:alpha val="51000"/>
                </a:srgbClr>
              </a:gs>
              <a:gs pos="67000">
                <a:srgbClr val="6C5B7B">
                  <a:alpha val="74000"/>
                </a:srgbClr>
              </a:gs>
              <a:gs pos="0">
                <a:srgbClr val="C06C84">
                  <a:alpha val="56000"/>
                </a:srgbClr>
              </a:gs>
            </a:gsLst>
            <a:path path="circle">
              <a:fillToRect t="100000" r="100000"/>
            </a:path>
            <a:tileRect l="-100000" b="-100000"/>
          </a:gra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字魂58号-创中黑" panose="00000500000000000000" pitchFamily="2" charset="-122"/>
                <a:ea typeface="字魂58号-创中黑" panose="00000500000000000000" pitchFamily="2" charset="-122"/>
              </a:rPr>
              <a:t>汇报人</a:t>
            </a:r>
            <a:r>
              <a:rPr lang="en-US" altLang="zh-CN" smtClean="0">
                <a:latin typeface="字魂58号-创中黑" panose="00000500000000000000" pitchFamily="2" charset="-122"/>
                <a:ea typeface="字魂58号-创中黑" panose="00000500000000000000" pitchFamily="2" charset="-122"/>
              </a:rPr>
              <a:t>:</a:t>
            </a:r>
            <a:r>
              <a:rPr lang="en-US" altLang="zh-CN">
                <a:latin typeface="字魂58号-创中黑" panose="00000500000000000000" pitchFamily="2" charset="-122"/>
                <a:ea typeface="字魂58号-创中黑" panose="00000500000000000000" pitchFamily="2" charset="-122"/>
              </a:rPr>
              <a:t>xxx</a:t>
            </a:r>
            <a:endParaRPr lang="zh-CN" altLang="en-US">
              <a:latin typeface="字魂58号-创中黑" panose="00000500000000000000" pitchFamily="2" charset="-122"/>
              <a:ea typeface="字魂58号-创中黑" panose="00000500000000000000" pitchFamily="2" charset="-122"/>
            </a:endParaRPr>
          </a:p>
        </p:txBody>
      </p:sp>
      <p:grpSp>
        <p:nvGrpSpPr>
          <p:cNvPr id="40" name="组合 39"/>
          <p:cNvGrpSpPr/>
          <p:nvPr/>
        </p:nvGrpSpPr>
        <p:grpSpPr>
          <a:xfrm>
            <a:off x="8450095" y="5341027"/>
            <a:ext cx="393928" cy="2117892"/>
            <a:chOff x="8530431" y="4348489"/>
            <a:chExt cx="1183758" cy="6364286"/>
          </a:xfrm>
        </p:grpSpPr>
        <p:sp>
          <p:nvSpPr>
            <p:cNvPr id="38" name="平行四边形 37"/>
            <p:cNvSpPr/>
            <p:nvPr/>
          </p:nvSpPr>
          <p:spPr>
            <a:xfrm rot="5400000" flipH="1">
              <a:off x="6383558" y="7382143"/>
              <a:ext cx="6025938" cy="635325"/>
            </a:xfrm>
            <a:prstGeom prst="parallelogram">
              <a:avLst>
                <a:gd name="adj" fmla="val 62299"/>
              </a:avLst>
            </a:prstGeom>
            <a:gradFill flip="none" rotWithShape="1">
              <a:gsLst>
                <a:gs pos="100000">
                  <a:schemeClr val="bg1">
                    <a:alpha val="0"/>
                  </a:schemeClr>
                </a:gs>
                <a:gs pos="0">
                  <a:schemeClr val="bg1">
                    <a:alpha val="15000"/>
                    <a:lumMod val="100000"/>
                  </a:scheme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平行四边形 38"/>
            <p:cNvSpPr/>
            <p:nvPr/>
          </p:nvSpPr>
          <p:spPr>
            <a:xfrm rot="19734955" flipH="1">
              <a:off x="8530431" y="4348489"/>
              <a:ext cx="1089756" cy="667217"/>
            </a:xfrm>
            <a:prstGeom prst="parallelogram">
              <a:avLst>
                <a:gd name="adj" fmla="val 52177"/>
              </a:avLst>
            </a:prstGeom>
            <a:solidFill>
              <a:schemeClr val="bg1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1" name="组合 50"/>
          <p:cNvGrpSpPr/>
          <p:nvPr/>
        </p:nvGrpSpPr>
        <p:grpSpPr>
          <a:xfrm>
            <a:off x="8660092" y="1866115"/>
            <a:ext cx="338900" cy="1822043"/>
            <a:chOff x="8530431" y="4348489"/>
            <a:chExt cx="1183758" cy="6364286"/>
          </a:xfrm>
        </p:grpSpPr>
        <p:sp>
          <p:nvSpPr>
            <p:cNvPr id="52" name="平行四边形 51"/>
            <p:cNvSpPr/>
            <p:nvPr/>
          </p:nvSpPr>
          <p:spPr>
            <a:xfrm rot="5400000" flipH="1">
              <a:off x="6383558" y="7382143"/>
              <a:ext cx="6025938" cy="635325"/>
            </a:xfrm>
            <a:prstGeom prst="parallelogram">
              <a:avLst>
                <a:gd name="adj" fmla="val 62299"/>
              </a:avLst>
            </a:prstGeom>
            <a:gradFill flip="none" rotWithShape="1">
              <a:gsLst>
                <a:gs pos="100000">
                  <a:schemeClr val="bg1">
                    <a:alpha val="0"/>
                  </a:schemeClr>
                </a:gs>
                <a:gs pos="0">
                  <a:schemeClr val="bg1">
                    <a:alpha val="15000"/>
                    <a:lumMod val="100000"/>
                  </a:scheme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平行四边形 52"/>
            <p:cNvSpPr/>
            <p:nvPr/>
          </p:nvSpPr>
          <p:spPr>
            <a:xfrm rot="19734955" flipH="1">
              <a:off x="8530431" y="4348489"/>
              <a:ext cx="1089756" cy="667217"/>
            </a:xfrm>
            <a:prstGeom prst="parallelogram">
              <a:avLst>
                <a:gd name="adj" fmla="val 52177"/>
              </a:avLst>
            </a:prstGeom>
            <a:solidFill>
              <a:schemeClr val="bg1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4" name="组合 73"/>
          <p:cNvGrpSpPr/>
          <p:nvPr/>
        </p:nvGrpSpPr>
        <p:grpSpPr>
          <a:xfrm>
            <a:off x="11446702" y="2883230"/>
            <a:ext cx="640479" cy="3521467"/>
            <a:chOff x="8488723" y="3974950"/>
            <a:chExt cx="1225466" cy="6737825"/>
          </a:xfrm>
        </p:grpSpPr>
        <p:sp>
          <p:nvSpPr>
            <p:cNvPr id="75" name="平行四边形 74"/>
            <p:cNvSpPr/>
            <p:nvPr/>
          </p:nvSpPr>
          <p:spPr>
            <a:xfrm rot="5400000" flipH="1">
              <a:off x="6383558" y="7382143"/>
              <a:ext cx="6025938" cy="635325"/>
            </a:xfrm>
            <a:prstGeom prst="parallelogram">
              <a:avLst>
                <a:gd name="adj" fmla="val 62299"/>
              </a:avLst>
            </a:prstGeom>
            <a:gradFill flip="none" rotWithShape="1">
              <a:gsLst>
                <a:gs pos="100000">
                  <a:schemeClr val="bg1">
                    <a:alpha val="0"/>
                  </a:schemeClr>
                </a:gs>
                <a:gs pos="0">
                  <a:schemeClr val="bg1">
                    <a:alpha val="15000"/>
                    <a:lumMod val="100000"/>
                  </a:scheme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平行四边形 75"/>
            <p:cNvSpPr/>
            <p:nvPr/>
          </p:nvSpPr>
          <p:spPr>
            <a:xfrm rot="19734955" flipH="1">
              <a:off x="8530431" y="4348489"/>
              <a:ext cx="1089756" cy="667217"/>
            </a:xfrm>
            <a:prstGeom prst="parallelogram">
              <a:avLst>
                <a:gd name="adj" fmla="val 52177"/>
              </a:avLst>
            </a:prstGeom>
            <a:solidFill>
              <a:schemeClr val="bg1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平行四边形 76"/>
            <p:cNvSpPr/>
            <p:nvPr/>
          </p:nvSpPr>
          <p:spPr>
            <a:xfrm rot="19734955" flipH="1">
              <a:off x="8509577" y="4173696"/>
              <a:ext cx="1089757" cy="667216"/>
            </a:xfrm>
            <a:prstGeom prst="parallelogram">
              <a:avLst>
                <a:gd name="adj" fmla="val 52177"/>
              </a:avLst>
            </a:prstGeom>
            <a:solidFill>
              <a:schemeClr val="bg1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平行四边形 77"/>
            <p:cNvSpPr/>
            <p:nvPr/>
          </p:nvSpPr>
          <p:spPr>
            <a:xfrm rot="19734955" flipH="1">
              <a:off x="8488723" y="3974950"/>
              <a:ext cx="1089757" cy="667216"/>
            </a:xfrm>
            <a:prstGeom prst="parallelogram">
              <a:avLst>
                <a:gd name="adj" fmla="val 52177"/>
              </a:avLst>
            </a:prstGeom>
            <a:solidFill>
              <a:schemeClr val="bg1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5" name="组合 84"/>
          <p:cNvGrpSpPr/>
          <p:nvPr/>
        </p:nvGrpSpPr>
        <p:grpSpPr>
          <a:xfrm>
            <a:off x="8730816" y="386486"/>
            <a:ext cx="757833" cy="4074371"/>
            <a:chOff x="8530431" y="4348489"/>
            <a:chExt cx="1183758" cy="6364286"/>
          </a:xfrm>
        </p:grpSpPr>
        <p:sp>
          <p:nvSpPr>
            <p:cNvPr id="86" name="平行四边形 85"/>
            <p:cNvSpPr/>
            <p:nvPr/>
          </p:nvSpPr>
          <p:spPr>
            <a:xfrm rot="5400000" flipH="1">
              <a:off x="6383558" y="7382143"/>
              <a:ext cx="6025938" cy="635325"/>
            </a:xfrm>
            <a:prstGeom prst="parallelogram">
              <a:avLst>
                <a:gd name="adj" fmla="val 62299"/>
              </a:avLst>
            </a:prstGeom>
            <a:gradFill flip="none" rotWithShape="1">
              <a:gsLst>
                <a:gs pos="100000">
                  <a:schemeClr val="bg1">
                    <a:alpha val="0"/>
                  </a:schemeClr>
                </a:gs>
                <a:gs pos="0">
                  <a:schemeClr val="bg1">
                    <a:alpha val="15000"/>
                    <a:lumMod val="100000"/>
                  </a:scheme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平行四边形 86"/>
            <p:cNvSpPr/>
            <p:nvPr/>
          </p:nvSpPr>
          <p:spPr>
            <a:xfrm rot="19734955" flipH="1">
              <a:off x="8530431" y="4348489"/>
              <a:ext cx="1089756" cy="667217"/>
            </a:xfrm>
            <a:prstGeom prst="parallelogram">
              <a:avLst>
                <a:gd name="adj" fmla="val 52177"/>
              </a:avLst>
            </a:prstGeom>
            <a:solidFill>
              <a:schemeClr val="bg1">
                <a:alpha val="4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1" name="组合 40"/>
          <p:cNvGrpSpPr/>
          <p:nvPr/>
        </p:nvGrpSpPr>
        <p:grpSpPr>
          <a:xfrm>
            <a:off x="7065924" y="3932423"/>
            <a:ext cx="1756816" cy="3795585"/>
            <a:chOff x="7550980" y="3731055"/>
            <a:chExt cx="1277196" cy="2759371"/>
          </a:xfrm>
        </p:grpSpPr>
        <p:grpSp>
          <p:nvGrpSpPr>
            <p:cNvPr id="26" name="组合 25"/>
            <p:cNvGrpSpPr/>
            <p:nvPr/>
          </p:nvGrpSpPr>
          <p:grpSpPr>
            <a:xfrm>
              <a:off x="7557524" y="3731055"/>
              <a:ext cx="1270652" cy="953340"/>
              <a:chOff x="7444315" y="3480645"/>
              <a:chExt cx="1849250" cy="1387449"/>
            </a:xfrm>
          </p:grpSpPr>
          <p:sp>
            <p:nvSpPr>
              <p:cNvPr id="23" name="平行四边形 22"/>
              <p:cNvSpPr/>
              <p:nvPr/>
            </p:nvSpPr>
            <p:spPr>
              <a:xfrm rot="16200000">
                <a:off x="7452579" y="3951734"/>
                <a:ext cx="908096" cy="924624"/>
              </a:xfrm>
              <a:prstGeom prst="parallelogram">
                <a:avLst>
                  <a:gd name="adj" fmla="val 62299"/>
                </a:avLst>
              </a:prstGeom>
              <a:gradFill>
                <a:gsLst>
                  <a:gs pos="100000">
                    <a:srgbClr val="F89E30"/>
                  </a:gs>
                  <a:gs pos="0">
                    <a:srgbClr val="BF6C84"/>
                  </a:gs>
                </a:gsLst>
                <a:lin ang="13500000" scaled="1"/>
              </a:gra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" name="平行四边形 23"/>
              <p:cNvSpPr/>
              <p:nvPr/>
            </p:nvSpPr>
            <p:spPr>
              <a:xfrm rot="5400000" flipH="1">
                <a:off x="8377205" y="3951734"/>
                <a:ext cx="908096" cy="924624"/>
              </a:xfrm>
              <a:prstGeom prst="parallelogram">
                <a:avLst>
                  <a:gd name="adj" fmla="val 62299"/>
                </a:avLst>
              </a:prstGeom>
              <a:gradFill>
                <a:gsLst>
                  <a:gs pos="100000">
                    <a:srgbClr val="BF6C84"/>
                  </a:gs>
                  <a:gs pos="0">
                    <a:srgbClr val="4E5C7C"/>
                  </a:gs>
                </a:gsLst>
                <a:lin ang="13500000" scaled="1"/>
              </a:gra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平行四边形 24"/>
              <p:cNvSpPr/>
              <p:nvPr/>
            </p:nvSpPr>
            <p:spPr>
              <a:xfrm rot="19734955" flipH="1">
                <a:off x="7581780" y="3480645"/>
                <a:ext cx="1585982" cy="971038"/>
              </a:xfrm>
              <a:prstGeom prst="parallelogram">
                <a:avLst>
                  <a:gd name="adj" fmla="val 52177"/>
                </a:avLst>
              </a:prstGeom>
              <a:gradFill flip="none" rotWithShape="1">
                <a:gsLst>
                  <a:gs pos="100000">
                    <a:srgbClr val="4E5C7C"/>
                  </a:gs>
                  <a:gs pos="0">
                    <a:srgbClr val="BF6C84"/>
                  </a:gs>
                </a:gsLst>
                <a:lin ang="135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7" name="平行四边形 36"/>
            <p:cNvSpPr/>
            <p:nvPr/>
          </p:nvSpPr>
          <p:spPr>
            <a:xfrm rot="16200000">
              <a:off x="6766720" y="5070840"/>
              <a:ext cx="2203846" cy="635325"/>
            </a:xfrm>
            <a:prstGeom prst="parallelogram">
              <a:avLst>
                <a:gd name="adj" fmla="val 62299"/>
              </a:avLst>
            </a:prstGeom>
            <a:gradFill flip="none" rotWithShape="1">
              <a:gsLst>
                <a:gs pos="77000">
                  <a:srgbClr val="4E5C7C">
                    <a:alpha val="0"/>
                  </a:srgbClr>
                </a:gs>
                <a:gs pos="0">
                  <a:schemeClr val="bg1">
                    <a:alpha val="15000"/>
                    <a:lumMod val="100000"/>
                  </a:scheme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4" name="组合 93"/>
          <p:cNvGrpSpPr/>
          <p:nvPr/>
        </p:nvGrpSpPr>
        <p:grpSpPr>
          <a:xfrm>
            <a:off x="9671099" y="-17421"/>
            <a:ext cx="1787307" cy="6721554"/>
            <a:chOff x="9440156" y="-14578"/>
            <a:chExt cx="1787307" cy="6721554"/>
          </a:xfrm>
        </p:grpSpPr>
        <p:grpSp>
          <p:nvGrpSpPr>
            <p:cNvPr id="68" name="组合 67"/>
            <p:cNvGrpSpPr/>
            <p:nvPr/>
          </p:nvGrpSpPr>
          <p:grpSpPr>
            <a:xfrm>
              <a:off x="9479648" y="3722857"/>
              <a:ext cx="1747815" cy="1320970"/>
              <a:chOff x="7444315" y="3470461"/>
              <a:chExt cx="1849250" cy="1397633"/>
            </a:xfrm>
          </p:grpSpPr>
          <p:sp>
            <p:nvSpPr>
              <p:cNvPr id="70" name="平行四边形 69"/>
              <p:cNvSpPr/>
              <p:nvPr/>
            </p:nvSpPr>
            <p:spPr>
              <a:xfrm rot="16200000">
                <a:off x="7452579" y="3951734"/>
                <a:ext cx="908096" cy="924624"/>
              </a:xfrm>
              <a:prstGeom prst="parallelogram">
                <a:avLst>
                  <a:gd name="adj" fmla="val 62299"/>
                </a:avLst>
              </a:prstGeom>
              <a:gradFill>
                <a:gsLst>
                  <a:gs pos="100000">
                    <a:srgbClr val="F89E30"/>
                  </a:gs>
                  <a:gs pos="0">
                    <a:srgbClr val="BF6C84"/>
                  </a:gs>
                </a:gsLst>
                <a:lin ang="135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1" name="平行四边形 70"/>
              <p:cNvSpPr/>
              <p:nvPr/>
            </p:nvSpPr>
            <p:spPr>
              <a:xfrm rot="5400000" flipH="1">
                <a:off x="8377205" y="3951734"/>
                <a:ext cx="908096" cy="924624"/>
              </a:xfrm>
              <a:prstGeom prst="parallelogram">
                <a:avLst>
                  <a:gd name="adj" fmla="val 62299"/>
                </a:avLst>
              </a:prstGeom>
              <a:gradFill>
                <a:gsLst>
                  <a:gs pos="100000">
                    <a:srgbClr val="BF6C84"/>
                  </a:gs>
                  <a:gs pos="0">
                    <a:srgbClr val="4E5C7C"/>
                  </a:gs>
                </a:gsLst>
                <a:lin ang="135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2" name="平行四边形 71"/>
              <p:cNvSpPr/>
              <p:nvPr/>
            </p:nvSpPr>
            <p:spPr>
              <a:xfrm rot="19734955" flipH="1">
                <a:off x="7571597" y="3470461"/>
                <a:ext cx="1585982" cy="971038"/>
              </a:xfrm>
              <a:prstGeom prst="parallelogram">
                <a:avLst>
                  <a:gd name="adj" fmla="val 52177"/>
                </a:avLst>
              </a:pr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1" name="组合 60"/>
            <p:cNvGrpSpPr/>
            <p:nvPr/>
          </p:nvGrpSpPr>
          <p:grpSpPr>
            <a:xfrm>
              <a:off x="9440156" y="-14578"/>
              <a:ext cx="1750516" cy="6721554"/>
              <a:chOff x="9979633" y="477509"/>
              <a:chExt cx="1750516" cy="6721554"/>
            </a:xfrm>
          </p:grpSpPr>
          <p:sp>
            <p:nvSpPr>
              <p:cNvPr id="73" name="平行四边形 72"/>
              <p:cNvSpPr/>
              <p:nvPr/>
            </p:nvSpPr>
            <p:spPr>
              <a:xfrm rot="5400000" flipH="1">
                <a:off x="8980181" y="3019160"/>
                <a:ext cx="2872811" cy="873908"/>
              </a:xfrm>
              <a:prstGeom prst="parallelogram">
                <a:avLst>
                  <a:gd name="adj" fmla="val 62299"/>
                </a:avLst>
              </a:prstGeom>
              <a:gradFill flip="none" rotWithShape="1">
                <a:gsLst>
                  <a:gs pos="100000">
                    <a:schemeClr val="bg1">
                      <a:alpha val="0"/>
                    </a:schemeClr>
                  </a:gs>
                  <a:gs pos="0">
                    <a:srgbClr val="F89E30">
                      <a:alpha val="54000"/>
                    </a:srgbClr>
                  </a:gs>
                </a:gsLst>
                <a:lin ang="108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grpSp>
            <p:nvGrpSpPr>
              <p:cNvPr id="55" name="组合 54"/>
              <p:cNvGrpSpPr/>
              <p:nvPr/>
            </p:nvGrpSpPr>
            <p:grpSpPr>
              <a:xfrm>
                <a:off x="9982333" y="1779164"/>
                <a:ext cx="1747816" cy="3055424"/>
                <a:chOff x="7444315" y="3787537"/>
                <a:chExt cx="1849250" cy="3232748"/>
              </a:xfrm>
            </p:grpSpPr>
            <p:sp>
              <p:nvSpPr>
                <p:cNvPr id="62" name="平行四边形 61"/>
                <p:cNvSpPr/>
                <p:nvPr/>
              </p:nvSpPr>
              <p:spPr>
                <a:xfrm rot="19734955" flipH="1">
                  <a:off x="7581120" y="4636959"/>
                  <a:ext cx="1585982" cy="971038"/>
                </a:xfrm>
                <a:prstGeom prst="parallelogram">
                  <a:avLst>
                    <a:gd name="adj" fmla="val 52177"/>
                  </a:avLst>
                </a:prstGeom>
                <a:solidFill>
                  <a:schemeClr val="tx1">
                    <a:alpha val="2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57" name="平行四边形 56"/>
                <p:cNvSpPr/>
                <p:nvPr/>
              </p:nvSpPr>
              <p:spPr>
                <a:xfrm rot="16200000">
                  <a:off x="7452579" y="4268811"/>
                  <a:ext cx="908096" cy="924624"/>
                </a:xfrm>
                <a:prstGeom prst="parallelogram">
                  <a:avLst>
                    <a:gd name="adj" fmla="val 62299"/>
                  </a:avLst>
                </a:prstGeom>
                <a:gradFill>
                  <a:gsLst>
                    <a:gs pos="100000">
                      <a:srgbClr val="F89E30"/>
                    </a:gs>
                    <a:gs pos="0">
                      <a:srgbClr val="BF6C84"/>
                    </a:gs>
                  </a:gsLst>
                  <a:lin ang="13500000" scaled="1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58" name="平行四边形 57"/>
                <p:cNvSpPr/>
                <p:nvPr/>
              </p:nvSpPr>
              <p:spPr>
                <a:xfrm rot="5400000" flipH="1">
                  <a:off x="8377205" y="4268811"/>
                  <a:ext cx="908096" cy="924624"/>
                </a:xfrm>
                <a:prstGeom prst="parallelogram">
                  <a:avLst>
                    <a:gd name="adj" fmla="val 62299"/>
                  </a:avLst>
                </a:prstGeom>
                <a:gradFill>
                  <a:gsLst>
                    <a:gs pos="100000">
                      <a:srgbClr val="BF6C84"/>
                    </a:gs>
                    <a:gs pos="0">
                      <a:srgbClr val="4E5C7C"/>
                    </a:gs>
                  </a:gsLst>
                  <a:lin ang="13500000" scaled="1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59" name="平行四边形 58"/>
                <p:cNvSpPr/>
                <p:nvPr/>
              </p:nvSpPr>
              <p:spPr>
                <a:xfrm rot="19734955" flipH="1">
                  <a:off x="7571597" y="3787537"/>
                  <a:ext cx="1585982" cy="971038"/>
                </a:xfrm>
                <a:prstGeom prst="parallelogram">
                  <a:avLst>
                    <a:gd name="adj" fmla="val 52177"/>
                  </a:avLst>
                </a:prstGeom>
                <a:gradFill>
                  <a:gsLst>
                    <a:gs pos="100000">
                      <a:srgbClr val="C06C84"/>
                    </a:gs>
                    <a:gs pos="0">
                      <a:srgbClr val="355C7D"/>
                    </a:gs>
                  </a:gsLst>
                  <a:lin ang="13500000" scaled="1"/>
                </a:gra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63" name="平行四边形 62"/>
                <p:cNvSpPr/>
                <p:nvPr/>
              </p:nvSpPr>
              <p:spPr>
                <a:xfrm rot="19734955" flipH="1">
                  <a:off x="7590648" y="5445807"/>
                  <a:ext cx="1585982" cy="971038"/>
                </a:xfrm>
                <a:prstGeom prst="parallelogram">
                  <a:avLst>
                    <a:gd name="adj" fmla="val 52177"/>
                  </a:avLst>
                </a:prstGeom>
                <a:solidFill>
                  <a:schemeClr val="bg1">
                    <a:alpha val="4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64" name="平行四边形 63"/>
                <p:cNvSpPr/>
                <p:nvPr/>
              </p:nvSpPr>
              <p:spPr>
                <a:xfrm rot="19734955" flipH="1">
                  <a:off x="7600175" y="5681958"/>
                  <a:ext cx="1585982" cy="971038"/>
                </a:xfrm>
                <a:prstGeom prst="parallelogram">
                  <a:avLst>
                    <a:gd name="adj" fmla="val 52177"/>
                  </a:avLst>
                </a:prstGeom>
                <a:solidFill>
                  <a:schemeClr val="bg1">
                    <a:alpha val="9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65" name="平行四边形 64"/>
                <p:cNvSpPr/>
                <p:nvPr/>
              </p:nvSpPr>
              <p:spPr>
                <a:xfrm rot="19734955" flipH="1">
                  <a:off x="7609703" y="5864507"/>
                  <a:ext cx="1585982" cy="971037"/>
                </a:xfrm>
                <a:prstGeom prst="parallelogram">
                  <a:avLst>
                    <a:gd name="adj" fmla="val 52177"/>
                  </a:avLst>
                </a:prstGeom>
                <a:solidFill>
                  <a:schemeClr val="bg1">
                    <a:alpha val="14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  <p:sp>
              <p:nvSpPr>
                <p:cNvPr id="66" name="平行四边形 65"/>
                <p:cNvSpPr/>
                <p:nvPr/>
              </p:nvSpPr>
              <p:spPr>
                <a:xfrm rot="19734955" flipH="1">
                  <a:off x="7619230" y="6049248"/>
                  <a:ext cx="1585982" cy="971037"/>
                </a:xfrm>
                <a:prstGeom prst="parallelogram">
                  <a:avLst>
                    <a:gd name="adj" fmla="val 52177"/>
                  </a:avLst>
                </a:prstGeom>
                <a:solidFill>
                  <a:schemeClr val="bg1">
                    <a:alpha val="2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60" name="平行四边形 59"/>
              <p:cNvSpPr/>
              <p:nvPr/>
            </p:nvSpPr>
            <p:spPr>
              <a:xfrm rot="5400000" flipH="1">
                <a:off x="8979493" y="4451107"/>
                <a:ext cx="4622005" cy="873908"/>
              </a:xfrm>
              <a:prstGeom prst="parallelogram">
                <a:avLst>
                  <a:gd name="adj" fmla="val 58313"/>
                </a:avLst>
              </a:prstGeom>
              <a:gradFill flip="none" rotWithShape="1">
                <a:gsLst>
                  <a:gs pos="100000">
                    <a:schemeClr val="bg1">
                      <a:alpha val="0"/>
                    </a:schemeClr>
                  </a:gs>
                  <a:gs pos="0">
                    <a:schemeClr val="bg1">
                      <a:alpha val="15000"/>
                      <a:lumMod val="100000"/>
                    </a:schemeClr>
                  </a:gs>
                </a:gsLst>
                <a:lin ang="108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6" name="平行四边形 105"/>
              <p:cNvSpPr/>
              <p:nvPr/>
            </p:nvSpPr>
            <p:spPr>
              <a:xfrm rot="5400000" flipH="1">
                <a:off x="10140311" y="1192477"/>
                <a:ext cx="2303843" cy="873908"/>
              </a:xfrm>
              <a:prstGeom prst="parallelogram">
                <a:avLst>
                  <a:gd name="adj" fmla="val 61302"/>
                </a:avLst>
              </a:prstGeom>
              <a:gradFill flip="none" rotWithShape="1">
                <a:gsLst>
                  <a:gs pos="17000">
                    <a:schemeClr val="bg1">
                      <a:alpha val="0"/>
                    </a:schemeClr>
                  </a:gs>
                  <a:gs pos="100000">
                    <a:schemeClr val="bg1">
                      <a:alpha val="15000"/>
                      <a:lumMod val="100000"/>
                    </a:schemeClr>
                  </a:gs>
                </a:gsLst>
                <a:lin ang="108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</p:spTree>
  </p:cSld>
  <p:clrMapOvr>
    <a:masterClrMapping/>
  </p:clrMapOvr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flip="none" rotWithShape="1">
          <a:gsLst>
            <a:gs pos="100000">
              <a:srgbClr val="CC95C0"/>
            </a:gs>
            <a:gs pos="65000">
              <a:srgbClr val="AD6882"/>
            </a:gs>
            <a:gs pos="0">
              <a:srgbClr val="355C7D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6" name="组合 125"/>
          <p:cNvGrpSpPr/>
          <p:nvPr/>
        </p:nvGrpSpPr>
        <p:grpSpPr>
          <a:xfrm>
            <a:off x="1803786" y="3860866"/>
            <a:ext cx="457352" cy="2458884"/>
            <a:chOff x="8530431" y="4348489"/>
            <a:chExt cx="1183758" cy="6364286"/>
          </a:xfrm>
        </p:grpSpPr>
        <p:sp>
          <p:nvSpPr>
            <p:cNvPr id="127" name="平行四边形 126"/>
            <p:cNvSpPr/>
            <p:nvPr/>
          </p:nvSpPr>
          <p:spPr>
            <a:xfrm rot="5400000" flipH="1">
              <a:off x="6383558" y="7382143"/>
              <a:ext cx="6025938" cy="635325"/>
            </a:xfrm>
            <a:prstGeom prst="parallelogram">
              <a:avLst>
                <a:gd name="adj" fmla="val 62299"/>
              </a:avLst>
            </a:prstGeom>
            <a:gradFill flip="none" rotWithShape="1">
              <a:gsLst>
                <a:gs pos="100000">
                  <a:schemeClr val="bg1">
                    <a:alpha val="0"/>
                  </a:schemeClr>
                </a:gs>
                <a:gs pos="0">
                  <a:schemeClr val="bg1">
                    <a:alpha val="15000"/>
                    <a:lumMod val="100000"/>
                  </a:scheme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平行四边形 127"/>
            <p:cNvSpPr/>
            <p:nvPr/>
          </p:nvSpPr>
          <p:spPr>
            <a:xfrm rot="19734955" flipH="1">
              <a:off x="8530431" y="4348489"/>
              <a:ext cx="1089756" cy="667217"/>
            </a:xfrm>
            <a:prstGeom prst="parallelogram">
              <a:avLst>
                <a:gd name="adj" fmla="val 52177"/>
              </a:avLst>
            </a:prstGeom>
            <a:solidFill>
              <a:schemeClr val="bg1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9" name="组合 128"/>
          <p:cNvGrpSpPr/>
          <p:nvPr/>
        </p:nvGrpSpPr>
        <p:grpSpPr>
          <a:xfrm>
            <a:off x="2010048" y="3020883"/>
            <a:ext cx="672173" cy="3613833"/>
            <a:chOff x="8530431" y="4348489"/>
            <a:chExt cx="1183758" cy="6364286"/>
          </a:xfrm>
        </p:grpSpPr>
        <p:sp>
          <p:nvSpPr>
            <p:cNvPr id="130" name="平行四边形 129"/>
            <p:cNvSpPr/>
            <p:nvPr/>
          </p:nvSpPr>
          <p:spPr>
            <a:xfrm rot="5400000" flipH="1">
              <a:off x="6383558" y="7382143"/>
              <a:ext cx="6025938" cy="635325"/>
            </a:xfrm>
            <a:prstGeom prst="parallelogram">
              <a:avLst>
                <a:gd name="adj" fmla="val 62299"/>
              </a:avLst>
            </a:prstGeom>
            <a:gradFill flip="none" rotWithShape="1">
              <a:gsLst>
                <a:gs pos="100000">
                  <a:schemeClr val="bg1">
                    <a:alpha val="0"/>
                  </a:schemeClr>
                </a:gs>
                <a:gs pos="0">
                  <a:schemeClr val="bg1">
                    <a:alpha val="15000"/>
                    <a:lumMod val="100000"/>
                  </a:scheme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平行四边形 130"/>
            <p:cNvSpPr/>
            <p:nvPr/>
          </p:nvSpPr>
          <p:spPr>
            <a:xfrm rot="19734955" flipH="1">
              <a:off x="8530431" y="4348489"/>
              <a:ext cx="1089756" cy="667217"/>
            </a:xfrm>
            <a:prstGeom prst="parallelogram">
              <a:avLst>
                <a:gd name="adj" fmla="val 52177"/>
              </a:avLst>
            </a:prstGeom>
            <a:solidFill>
              <a:schemeClr val="bg1">
                <a:alpha val="5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32" name="组合 131"/>
          <p:cNvGrpSpPr/>
          <p:nvPr/>
        </p:nvGrpSpPr>
        <p:grpSpPr>
          <a:xfrm>
            <a:off x="2620406" y="3436737"/>
            <a:ext cx="338900" cy="1822043"/>
            <a:chOff x="8530431" y="4348489"/>
            <a:chExt cx="1183758" cy="6364286"/>
          </a:xfrm>
        </p:grpSpPr>
        <p:sp>
          <p:nvSpPr>
            <p:cNvPr id="133" name="平行四边形 132"/>
            <p:cNvSpPr/>
            <p:nvPr/>
          </p:nvSpPr>
          <p:spPr>
            <a:xfrm rot="5400000" flipH="1">
              <a:off x="6383558" y="7382143"/>
              <a:ext cx="6025938" cy="635325"/>
            </a:xfrm>
            <a:prstGeom prst="parallelogram">
              <a:avLst>
                <a:gd name="adj" fmla="val 62299"/>
              </a:avLst>
            </a:prstGeom>
            <a:gradFill flip="none" rotWithShape="1">
              <a:gsLst>
                <a:gs pos="100000">
                  <a:schemeClr val="bg1">
                    <a:alpha val="0"/>
                  </a:schemeClr>
                </a:gs>
                <a:gs pos="0">
                  <a:schemeClr val="bg1">
                    <a:alpha val="15000"/>
                    <a:lumMod val="100000"/>
                  </a:scheme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平行四边形 133"/>
            <p:cNvSpPr/>
            <p:nvPr/>
          </p:nvSpPr>
          <p:spPr>
            <a:xfrm rot="19734955" flipH="1">
              <a:off x="8530431" y="4348489"/>
              <a:ext cx="1089756" cy="667217"/>
            </a:xfrm>
            <a:prstGeom prst="parallelogram">
              <a:avLst>
                <a:gd name="adj" fmla="val 52177"/>
              </a:avLst>
            </a:prstGeom>
            <a:solidFill>
              <a:schemeClr val="bg1">
                <a:alpha val="4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35" name="组合 134"/>
          <p:cNvGrpSpPr/>
          <p:nvPr/>
        </p:nvGrpSpPr>
        <p:grpSpPr>
          <a:xfrm>
            <a:off x="2691130" y="1957108"/>
            <a:ext cx="757833" cy="4074371"/>
            <a:chOff x="8530431" y="4348489"/>
            <a:chExt cx="1183758" cy="6364286"/>
          </a:xfrm>
        </p:grpSpPr>
        <p:sp>
          <p:nvSpPr>
            <p:cNvPr id="136" name="平行四边形 135"/>
            <p:cNvSpPr/>
            <p:nvPr/>
          </p:nvSpPr>
          <p:spPr>
            <a:xfrm rot="5400000" flipH="1">
              <a:off x="6383558" y="7382143"/>
              <a:ext cx="6025938" cy="635325"/>
            </a:xfrm>
            <a:prstGeom prst="parallelogram">
              <a:avLst>
                <a:gd name="adj" fmla="val 62299"/>
              </a:avLst>
            </a:prstGeom>
            <a:gradFill flip="none" rotWithShape="1">
              <a:gsLst>
                <a:gs pos="100000">
                  <a:schemeClr val="bg1">
                    <a:alpha val="0"/>
                  </a:schemeClr>
                </a:gs>
                <a:gs pos="0">
                  <a:schemeClr val="bg1">
                    <a:alpha val="15000"/>
                    <a:lumMod val="100000"/>
                  </a:scheme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平行四边形 136"/>
            <p:cNvSpPr/>
            <p:nvPr/>
          </p:nvSpPr>
          <p:spPr>
            <a:xfrm rot="19734955" flipH="1">
              <a:off x="8530431" y="4348489"/>
              <a:ext cx="1089756" cy="667217"/>
            </a:xfrm>
            <a:prstGeom prst="parallelogram">
              <a:avLst>
                <a:gd name="adj" fmla="val 52177"/>
              </a:avLst>
            </a:prstGeom>
            <a:solidFill>
              <a:schemeClr val="bg1">
                <a:alpha val="4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4" name="组合 143"/>
          <p:cNvGrpSpPr/>
          <p:nvPr/>
        </p:nvGrpSpPr>
        <p:grpSpPr>
          <a:xfrm>
            <a:off x="3247493" y="1332726"/>
            <a:ext cx="757833" cy="4074371"/>
            <a:chOff x="8530431" y="4348489"/>
            <a:chExt cx="1183758" cy="6364286"/>
          </a:xfrm>
        </p:grpSpPr>
        <p:sp>
          <p:nvSpPr>
            <p:cNvPr id="145" name="平行四边形 144"/>
            <p:cNvSpPr/>
            <p:nvPr/>
          </p:nvSpPr>
          <p:spPr>
            <a:xfrm rot="5400000" flipH="1">
              <a:off x="6383558" y="7382143"/>
              <a:ext cx="6025938" cy="635325"/>
            </a:xfrm>
            <a:prstGeom prst="parallelogram">
              <a:avLst>
                <a:gd name="adj" fmla="val 62299"/>
              </a:avLst>
            </a:prstGeom>
            <a:gradFill flip="none" rotWithShape="1">
              <a:gsLst>
                <a:gs pos="100000">
                  <a:schemeClr val="bg1">
                    <a:alpha val="0"/>
                  </a:schemeClr>
                </a:gs>
                <a:gs pos="0">
                  <a:schemeClr val="bg1">
                    <a:alpha val="15000"/>
                    <a:lumMod val="100000"/>
                  </a:scheme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平行四边形 145"/>
            <p:cNvSpPr/>
            <p:nvPr/>
          </p:nvSpPr>
          <p:spPr>
            <a:xfrm rot="19734955" flipH="1">
              <a:off x="8530431" y="4348489"/>
              <a:ext cx="1089756" cy="667217"/>
            </a:xfrm>
            <a:prstGeom prst="parallelogram">
              <a:avLst>
                <a:gd name="adj" fmla="val 52177"/>
              </a:avLst>
            </a:prstGeom>
            <a:solidFill>
              <a:schemeClr val="bg1">
                <a:alpha val="4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7" name="组合 146"/>
          <p:cNvGrpSpPr/>
          <p:nvPr/>
        </p:nvGrpSpPr>
        <p:grpSpPr>
          <a:xfrm>
            <a:off x="3926126" y="1725487"/>
            <a:ext cx="553357" cy="2975038"/>
            <a:chOff x="8530431" y="4348489"/>
            <a:chExt cx="1183758" cy="6364286"/>
          </a:xfrm>
        </p:grpSpPr>
        <p:sp>
          <p:nvSpPr>
            <p:cNvPr id="148" name="平行四边形 147"/>
            <p:cNvSpPr/>
            <p:nvPr/>
          </p:nvSpPr>
          <p:spPr>
            <a:xfrm rot="5400000" flipH="1">
              <a:off x="6383558" y="7382143"/>
              <a:ext cx="6025938" cy="635325"/>
            </a:xfrm>
            <a:prstGeom prst="parallelogram">
              <a:avLst>
                <a:gd name="adj" fmla="val 62299"/>
              </a:avLst>
            </a:prstGeom>
            <a:gradFill flip="none" rotWithShape="1">
              <a:gsLst>
                <a:gs pos="100000">
                  <a:schemeClr val="bg1">
                    <a:alpha val="0"/>
                  </a:schemeClr>
                </a:gs>
                <a:gs pos="0">
                  <a:schemeClr val="bg1">
                    <a:alpha val="15000"/>
                    <a:lumMod val="100000"/>
                  </a:scheme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平行四边形 148"/>
            <p:cNvSpPr/>
            <p:nvPr/>
          </p:nvSpPr>
          <p:spPr>
            <a:xfrm rot="19734955" flipH="1">
              <a:off x="8530431" y="4348489"/>
              <a:ext cx="1089756" cy="667217"/>
            </a:xfrm>
            <a:prstGeom prst="parallelogram">
              <a:avLst>
                <a:gd name="adj" fmla="val 52177"/>
              </a:avLst>
            </a:prstGeom>
            <a:solidFill>
              <a:schemeClr val="bg1">
                <a:alpha val="4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50" name="组合 149"/>
          <p:cNvGrpSpPr/>
          <p:nvPr/>
        </p:nvGrpSpPr>
        <p:grpSpPr>
          <a:xfrm>
            <a:off x="4027568" y="2908672"/>
            <a:ext cx="553357" cy="2975038"/>
            <a:chOff x="8530431" y="4348489"/>
            <a:chExt cx="1183758" cy="6364286"/>
          </a:xfrm>
        </p:grpSpPr>
        <p:sp>
          <p:nvSpPr>
            <p:cNvPr id="151" name="平行四边形 150"/>
            <p:cNvSpPr/>
            <p:nvPr/>
          </p:nvSpPr>
          <p:spPr>
            <a:xfrm rot="5400000" flipH="1">
              <a:off x="6383558" y="7382143"/>
              <a:ext cx="6025938" cy="635325"/>
            </a:xfrm>
            <a:prstGeom prst="parallelogram">
              <a:avLst>
                <a:gd name="adj" fmla="val 62299"/>
              </a:avLst>
            </a:prstGeom>
            <a:gradFill flip="none" rotWithShape="1">
              <a:gsLst>
                <a:gs pos="100000">
                  <a:schemeClr val="bg1">
                    <a:alpha val="0"/>
                  </a:schemeClr>
                </a:gs>
                <a:gs pos="0">
                  <a:schemeClr val="bg1">
                    <a:alpha val="15000"/>
                    <a:lumMod val="100000"/>
                  </a:scheme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平行四边形 151"/>
            <p:cNvSpPr/>
            <p:nvPr/>
          </p:nvSpPr>
          <p:spPr>
            <a:xfrm rot="19734955" flipH="1">
              <a:off x="8530431" y="4348489"/>
              <a:ext cx="1089756" cy="667217"/>
            </a:xfrm>
            <a:prstGeom prst="parallelogram">
              <a:avLst>
                <a:gd name="adj" fmla="val 52177"/>
              </a:avLst>
            </a:prstGeom>
            <a:solidFill>
              <a:schemeClr val="bg1">
                <a:alpha val="4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53" name="组合 152"/>
          <p:cNvGrpSpPr/>
          <p:nvPr/>
        </p:nvGrpSpPr>
        <p:grpSpPr>
          <a:xfrm>
            <a:off x="3544292" y="2589692"/>
            <a:ext cx="553357" cy="2975038"/>
            <a:chOff x="8530431" y="4348489"/>
            <a:chExt cx="1183758" cy="6364286"/>
          </a:xfrm>
        </p:grpSpPr>
        <p:sp>
          <p:nvSpPr>
            <p:cNvPr id="154" name="平行四边形 153"/>
            <p:cNvSpPr/>
            <p:nvPr/>
          </p:nvSpPr>
          <p:spPr>
            <a:xfrm rot="5400000" flipH="1">
              <a:off x="6383558" y="7382143"/>
              <a:ext cx="6025938" cy="635325"/>
            </a:xfrm>
            <a:prstGeom prst="parallelogram">
              <a:avLst>
                <a:gd name="adj" fmla="val 62299"/>
              </a:avLst>
            </a:prstGeom>
            <a:gradFill flip="none" rotWithShape="1">
              <a:gsLst>
                <a:gs pos="100000">
                  <a:schemeClr val="bg1">
                    <a:alpha val="0"/>
                  </a:schemeClr>
                </a:gs>
                <a:gs pos="0">
                  <a:schemeClr val="bg1">
                    <a:alpha val="15000"/>
                    <a:lumMod val="100000"/>
                  </a:scheme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平行四边形 154"/>
            <p:cNvSpPr/>
            <p:nvPr/>
          </p:nvSpPr>
          <p:spPr>
            <a:xfrm rot="19734955" flipH="1">
              <a:off x="8530431" y="4348489"/>
              <a:ext cx="1089756" cy="667217"/>
            </a:xfrm>
            <a:prstGeom prst="parallelogram">
              <a:avLst>
                <a:gd name="adj" fmla="val 52177"/>
              </a:avLst>
            </a:prstGeom>
            <a:solidFill>
              <a:schemeClr val="bg1">
                <a:alpha val="4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56" name="组合 155"/>
          <p:cNvGrpSpPr/>
          <p:nvPr/>
        </p:nvGrpSpPr>
        <p:grpSpPr>
          <a:xfrm>
            <a:off x="3102378" y="3346739"/>
            <a:ext cx="553357" cy="2975038"/>
            <a:chOff x="8530431" y="4348489"/>
            <a:chExt cx="1183758" cy="6364286"/>
          </a:xfrm>
        </p:grpSpPr>
        <p:sp>
          <p:nvSpPr>
            <p:cNvPr id="157" name="平行四边形 156"/>
            <p:cNvSpPr/>
            <p:nvPr/>
          </p:nvSpPr>
          <p:spPr>
            <a:xfrm rot="5400000" flipH="1">
              <a:off x="6383558" y="7382143"/>
              <a:ext cx="6025938" cy="635325"/>
            </a:xfrm>
            <a:prstGeom prst="parallelogram">
              <a:avLst>
                <a:gd name="adj" fmla="val 62299"/>
              </a:avLst>
            </a:prstGeom>
            <a:gradFill flip="none" rotWithShape="1">
              <a:gsLst>
                <a:gs pos="100000">
                  <a:schemeClr val="bg1">
                    <a:alpha val="0"/>
                  </a:schemeClr>
                </a:gs>
                <a:gs pos="0">
                  <a:schemeClr val="bg1">
                    <a:alpha val="15000"/>
                    <a:lumMod val="100000"/>
                  </a:scheme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平行四边形 157"/>
            <p:cNvSpPr/>
            <p:nvPr/>
          </p:nvSpPr>
          <p:spPr>
            <a:xfrm rot="19734955" flipH="1">
              <a:off x="8530431" y="4348489"/>
              <a:ext cx="1089756" cy="667217"/>
            </a:xfrm>
            <a:prstGeom prst="parallelogram">
              <a:avLst>
                <a:gd name="adj" fmla="val 52177"/>
              </a:avLst>
            </a:prstGeom>
            <a:solidFill>
              <a:schemeClr val="bg1">
                <a:alpha val="4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59" name="组合 158"/>
          <p:cNvGrpSpPr/>
          <p:nvPr/>
        </p:nvGrpSpPr>
        <p:grpSpPr>
          <a:xfrm>
            <a:off x="3744836" y="4255835"/>
            <a:ext cx="818014" cy="4397925"/>
            <a:chOff x="8530431" y="4348489"/>
            <a:chExt cx="1183758" cy="6364286"/>
          </a:xfrm>
        </p:grpSpPr>
        <p:sp>
          <p:nvSpPr>
            <p:cNvPr id="160" name="平行四边形 159"/>
            <p:cNvSpPr/>
            <p:nvPr/>
          </p:nvSpPr>
          <p:spPr>
            <a:xfrm rot="5400000" flipH="1">
              <a:off x="6383558" y="7382143"/>
              <a:ext cx="6025938" cy="635325"/>
            </a:xfrm>
            <a:prstGeom prst="parallelogram">
              <a:avLst>
                <a:gd name="adj" fmla="val 62299"/>
              </a:avLst>
            </a:prstGeom>
            <a:gradFill flip="none" rotWithShape="1">
              <a:gsLst>
                <a:gs pos="100000">
                  <a:schemeClr val="bg1">
                    <a:alpha val="0"/>
                  </a:schemeClr>
                </a:gs>
                <a:gs pos="0">
                  <a:schemeClr val="bg1">
                    <a:alpha val="15000"/>
                    <a:lumMod val="100000"/>
                  </a:schemeClr>
                </a:gs>
              </a:gsLst>
              <a:lin ang="108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平行四边形 160"/>
            <p:cNvSpPr/>
            <p:nvPr/>
          </p:nvSpPr>
          <p:spPr>
            <a:xfrm rot="19734955" flipH="1">
              <a:off x="8530431" y="4348489"/>
              <a:ext cx="1089756" cy="667217"/>
            </a:xfrm>
            <a:prstGeom prst="parallelogram">
              <a:avLst>
                <a:gd name="adj" fmla="val 52177"/>
              </a:avLst>
            </a:prstGeom>
            <a:solidFill>
              <a:schemeClr val="bg1">
                <a:alpha val="4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8" name="文本框 47"/>
          <p:cNvSpPr txBox="1"/>
          <p:nvPr/>
        </p:nvSpPr>
        <p:spPr>
          <a:xfrm>
            <a:off x="5368955" y="1188985"/>
            <a:ext cx="897468" cy="7540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  <a:endParaRPr lang="zh-CN" altLang="en-US" sz="4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9" name="文本框 48"/>
          <p:cNvSpPr txBox="1"/>
          <p:nvPr/>
        </p:nvSpPr>
        <p:spPr>
          <a:xfrm>
            <a:off x="6205217" y="1312095"/>
            <a:ext cx="520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 当好一日小帮手</a:t>
            </a:r>
            <a:endParaRPr lang="zh-CN" altLang="en-US" sz="28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5368955" y="2496991"/>
            <a:ext cx="897468" cy="7540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  <a:endParaRPr lang="zh-CN" altLang="en-US" sz="4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6205217" y="2620101"/>
            <a:ext cx="520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 做好一日监督员</a:t>
            </a:r>
            <a:endParaRPr lang="zh-CN" altLang="en-US" sz="28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5368955" y="3804997"/>
            <a:ext cx="897468" cy="7540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03</a:t>
            </a:r>
            <a:endParaRPr lang="zh-CN" altLang="en-US" sz="4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3" name="文本框 52"/>
          <p:cNvSpPr txBox="1"/>
          <p:nvPr/>
        </p:nvSpPr>
        <p:spPr>
          <a:xfrm>
            <a:off x="6205217" y="3928107"/>
            <a:ext cx="520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3. 正当一日好公民</a:t>
            </a:r>
            <a:endParaRPr lang="zh-CN" altLang="en-US" sz="28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4" name="文本框 53"/>
          <p:cNvSpPr txBox="1"/>
          <p:nvPr/>
        </p:nvSpPr>
        <p:spPr>
          <a:xfrm>
            <a:off x="5371438" y="5113003"/>
            <a:ext cx="897468" cy="7540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04</a:t>
            </a:r>
            <a:endParaRPr lang="zh-CN" altLang="en-US" sz="4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5" name="文本框 54"/>
          <p:cNvSpPr txBox="1"/>
          <p:nvPr/>
        </p:nvSpPr>
        <p:spPr>
          <a:xfrm>
            <a:off x="6207699" y="5236113"/>
            <a:ext cx="51982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4. 见习一周小记者</a:t>
            </a:r>
            <a:endParaRPr lang="zh-CN" altLang="en-US" sz="28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flip="none" rotWithShape="1">
          <a:gsLst>
            <a:gs pos="100000">
              <a:srgbClr val="B95B76"/>
            </a:gs>
            <a:gs pos="48600">
              <a:srgbClr val="655573"/>
            </a:gs>
            <a:gs pos="0">
              <a:srgbClr val="294861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1113487" y="2209462"/>
            <a:ext cx="6579766" cy="1107996"/>
            <a:chOff x="1113487" y="2209462"/>
            <a:chExt cx="6579766" cy="1107996"/>
          </a:xfrm>
        </p:grpSpPr>
        <p:sp>
          <p:nvSpPr>
            <p:cNvPr id="10" name="文本框 9"/>
            <p:cNvSpPr txBox="1"/>
            <p:nvPr/>
          </p:nvSpPr>
          <p:spPr>
            <a:xfrm>
              <a:off x="1113487" y="2209462"/>
              <a:ext cx="6579766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6600" b="1">
                  <a:gradFill>
                    <a:gsLst>
                      <a:gs pos="100000">
                        <a:schemeClr val="bg1"/>
                      </a:gs>
                      <a:gs pos="0">
                        <a:schemeClr val="bg1"/>
                      </a:gs>
                    </a:gsLst>
                    <a:lin ang="13500000" scaled="1"/>
                  </a:gra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PART </a:t>
              </a:r>
              <a:endParaRPr lang="zh-CN" altLang="en-US" sz="6600" b="1">
                <a:gradFill>
                  <a:gsLst>
                    <a:gs pos="100000">
                      <a:schemeClr val="bg1"/>
                    </a:gs>
                    <a:gs pos="0">
                      <a:schemeClr val="bg1"/>
                    </a:gs>
                  </a:gsLst>
                  <a:lin ang="135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79" name="直接连接符 78"/>
            <p:cNvCxnSpPr/>
            <p:nvPr/>
          </p:nvCxnSpPr>
          <p:spPr>
            <a:xfrm flipH="1">
              <a:off x="1113488" y="3317458"/>
              <a:ext cx="176517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文本框 10"/>
          <p:cNvSpPr txBox="1"/>
          <p:nvPr/>
        </p:nvSpPr>
        <p:spPr>
          <a:xfrm>
            <a:off x="3468914" y="2209462"/>
            <a:ext cx="29439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smtClean="0">
                <a:gradFill>
                  <a:gsLst>
                    <a:gs pos="100000">
                      <a:schemeClr val="bg1"/>
                    </a:gs>
                    <a:gs pos="0">
                      <a:schemeClr val="bg1"/>
                    </a:gs>
                  </a:gsLst>
                  <a:lin ang="135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endParaRPr lang="zh-CN" altLang="en-US" sz="6600" b="1">
              <a:gradFill>
                <a:gsLst>
                  <a:gs pos="100000">
                    <a:schemeClr val="bg1"/>
                  </a:gs>
                  <a:gs pos="0">
                    <a:schemeClr val="bg1"/>
                  </a:gs>
                </a:gsLst>
                <a:lin ang="135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1045753" y="3464705"/>
            <a:ext cx="4846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当好一日小帮手</a:t>
            </a:r>
            <a:endParaRPr lang="zh-CN" altLang="en-US" sz="4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flip="none" rotWithShape="1">
          <a:gsLst>
            <a:gs pos="100000">
              <a:srgbClr val="C06C84"/>
            </a:gs>
            <a:gs pos="48600">
              <a:srgbClr val="6C5B7B"/>
            </a:gs>
            <a:gs pos="0">
              <a:srgbClr val="355C7D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: 圆角 1"/>
          <p:cNvSpPr/>
          <p:nvPr/>
        </p:nvSpPr>
        <p:spPr>
          <a:xfrm>
            <a:off x="577910" y="711200"/>
            <a:ext cx="11086980" cy="5571067"/>
          </a:xfrm>
          <a:prstGeom prst="roundRect">
            <a:avLst>
              <a:gd name="adj" fmla="val 4341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1139370" y="841840"/>
            <a:ext cx="10080170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mtClean="0">
                <a:gradFill>
                  <a:gsLst>
                    <a:gs pos="100000">
                      <a:srgbClr val="C06C84"/>
                    </a:gs>
                    <a:gs pos="48600">
                      <a:srgbClr val="6C5B7B"/>
                    </a:gs>
                    <a:gs pos="0">
                      <a:srgbClr val="355C7D"/>
                    </a:gs>
                  </a:gsLst>
                  <a:lin ang="135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当好一日小帮手</a:t>
            </a:r>
            <a:endParaRPr lang="zh-CN" altLang="en-US" sz="3200" b="1">
              <a:gradFill>
                <a:gsLst>
                  <a:gs pos="100000">
                    <a:srgbClr val="C06C84"/>
                  </a:gs>
                  <a:gs pos="48600">
                    <a:srgbClr val="6C5B7B"/>
                  </a:gs>
                  <a:gs pos="0">
                    <a:srgbClr val="355C7D"/>
                  </a:gs>
                </a:gsLst>
                <a:lin ang="135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1" name="矩形 60"/>
          <p:cNvSpPr/>
          <p:nvPr/>
        </p:nvSpPr>
        <p:spPr>
          <a:xfrm>
            <a:off x="8153698" y="3237454"/>
            <a:ext cx="2523448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mtClean="0">
                <a:solidFill>
                  <a:srgbClr val="29486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扫地</a:t>
            </a:r>
            <a:endParaRPr lang="zh-CN" altLang="en-US" sz="2400" b="1">
              <a:solidFill>
                <a:srgbClr val="29486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7" name="矩形 66"/>
          <p:cNvSpPr/>
          <p:nvPr/>
        </p:nvSpPr>
        <p:spPr>
          <a:xfrm>
            <a:off x="1536309" y="3145900"/>
            <a:ext cx="2523448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mtClean="0">
                <a:solidFill>
                  <a:srgbClr val="29486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打水</a:t>
            </a:r>
            <a:endParaRPr lang="zh-CN" altLang="en-US" sz="2400" b="1">
              <a:solidFill>
                <a:srgbClr val="29486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0" name="矩形 69"/>
          <p:cNvSpPr/>
          <p:nvPr/>
        </p:nvSpPr>
        <p:spPr>
          <a:xfrm>
            <a:off x="4917731" y="5246054"/>
            <a:ext cx="2523447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mtClean="0">
                <a:solidFill>
                  <a:srgbClr val="29486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完成作业</a:t>
            </a:r>
            <a:endParaRPr lang="zh-CN" altLang="en-US" sz="2400" b="1">
              <a:solidFill>
                <a:srgbClr val="29486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5008461" y="2238433"/>
            <a:ext cx="2341989" cy="2018956"/>
            <a:chOff x="4950404" y="2646177"/>
            <a:chExt cx="2341989" cy="2018956"/>
          </a:xfrm>
        </p:grpSpPr>
        <p:grpSp>
          <p:nvGrpSpPr>
            <p:cNvPr id="11" name="组合 10"/>
            <p:cNvGrpSpPr/>
            <p:nvPr/>
          </p:nvGrpSpPr>
          <p:grpSpPr>
            <a:xfrm>
              <a:off x="4950404" y="2646177"/>
              <a:ext cx="2341989" cy="2018956"/>
              <a:chOff x="4950404" y="2646177"/>
              <a:chExt cx="2341989" cy="2018956"/>
            </a:xfrm>
          </p:grpSpPr>
          <p:sp>
            <p:nvSpPr>
              <p:cNvPr id="4" name="六边形 3"/>
              <p:cNvSpPr/>
              <p:nvPr/>
            </p:nvSpPr>
            <p:spPr>
              <a:xfrm>
                <a:off x="4950404" y="2646177"/>
                <a:ext cx="2341989" cy="2018956"/>
              </a:xfrm>
              <a:prstGeom prst="hexagon">
                <a:avLst/>
              </a:prstGeom>
              <a:gradFill>
                <a:gsLst>
                  <a:gs pos="100000">
                    <a:srgbClr val="C06C84"/>
                  </a:gs>
                  <a:gs pos="48600">
                    <a:srgbClr val="6C5B7B"/>
                  </a:gs>
                  <a:gs pos="0">
                    <a:srgbClr val="355C7D"/>
                  </a:gs>
                </a:gsLst>
                <a:lin ang="135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1" name="六边形 70"/>
              <p:cNvSpPr/>
              <p:nvPr/>
            </p:nvSpPr>
            <p:spPr>
              <a:xfrm>
                <a:off x="5442605" y="3081576"/>
                <a:ext cx="1331863" cy="1148158"/>
              </a:xfrm>
              <a:prstGeom prst="hexagon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cxnSp>
            <p:nvCxnSpPr>
              <p:cNvPr id="72" name="直接连接符 71"/>
              <p:cNvCxnSpPr>
                <a:stCxn id="4" idx="4"/>
                <a:endCxn id="4" idx="1"/>
              </p:cNvCxnSpPr>
              <p:nvPr/>
            </p:nvCxnSpPr>
            <p:spPr>
              <a:xfrm>
                <a:off x="5455143" y="2646177"/>
                <a:ext cx="1332511" cy="2018956"/>
              </a:xfrm>
              <a:prstGeom prst="line">
                <a:avLst/>
              </a:prstGeom>
              <a:ln w="571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直接连接符 72"/>
              <p:cNvCxnSpPr>
                <a:endCxn id="4" idx="2"/>
              </p:cNvCxnSpPr>
              <p:nvPr/>
            </p:nvCxnSpPr>
            <p:spPr>
              <a:xfrm flipH="1">
                <a:off x="5455143" y="2646177"/>
                <a:ext cx="1306788" cy="2018956"/>
              </a:xfrm>
              <a:prstGeom prst="line">
                <a:avLst/>
              </a:prstGeom>
              <a:ln w="571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直接连接符 73"/>
              <p:cNvCxnSpPr>
                <a:stCxn id="4" idx="0"/>
                <a:endCxn id="4" idx="3"/>
              </p:cNvCxnSpPr>
              <p:nvPr/>
            </p:nvCxnSpPr>
            <p:spPr>
              <a:xfrm flipH="1">
                <a:off x="4950404" y="3655655"/>
                <a:ext cx="2341989" cy="0"/>
              </a:xfrm>
              <a:prstGeom prst="line">
                <a:avLst/>
              </a:prstGeom>
              <a:ln w="571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5" name="iconfont-1191-801535"/>
            <p:cNvSpPr>
              <a:spLocks noChangeAspect="1"/>
            </p:cNvSpPr>
            <p:nvPr/>
          </p:nvSpPr>
          <p:spPr bwMode="auto">
            <a:xfrm>
              <a:off x="5812529" y="3296000"/>
              <a:ext cx="566941" cy="719309"/>
            </a:xfrm>
            <a:custGeom>
              <a:gdLst>
                <a:gd name="T0" fmla="*/ 3166 w 6332"/>
                <a:gd name="T1" fmla="*/ 0 h 8034"/>
                <a:gd name="T2" fmla="*/ 0 w 6332"/>
                <a:gd name="T3" fmla="*/ 3166 h 8034"/>
                <a:gd name="T4" fmla="*/ 2481 w 6332"/>
                <a:gd name="T5" fmla="*/ 7590 h 8034"/>
                <a:gd name="T6" fmla="*/ 3853 w 6332"/>
                <a:gd name="T7" fmla="*/ 7588 h 8034"/>
                <a:gd name="T8" fmla="*/ 6332 w 6332"/>
                <a:gd name="T9" fmla="*/ 3166 h 8034"/>
                <a:gd name="T10" fmla="*/ 3166 w 6332"/>
                <a:gd name="T11" fmla="*/ 0 h 8034"/>
                <a:gd name="T12" fmla="*/ 3166 w 6332"/>
                <a:gd name="T13" fmla="*/ 0 h 8034"/>
                <a:gd name="T14" fmla="*/ 3166 w 6332"/>
                <a:gd name="T15" fmla="*/ 0 h 8034"/>
                <a:gd name="T16" fmla="*/ 3166 w 6332"/>
                <a:gd name="T17" fmla="*/ 0 h 8034"/>
                <a:gd name="T18" fmla="*/ 3166 w 6332"/>
                <a:gd name="T19" fmla="*/ 4529 h 8034"/>
                <a:gd name="T20" fmla="*/ 1702 w 6332"/>
                <a:gd name="T21" fmla="*/ 3065 h 8034"/>
                <a:gd name="T22" fmla="*/ 3166 w 6332"/>
                <a:gd name="T23" fmla="*/ 1600 h 8034"/>
                <a:gd name="T24" fmla="*/ 4630 w 6332"/>
                <a:gd name="T25" fmla="*/ 3065 h 8034"/>
                <a:gd name="T26" fmla="*/ 3166 w 6332"/>
                <a:gd name="T27" fmla="*/ 4529 h 8034"/>
                <a:gd name="T28" fmla="*/ 3166 w 6332"/>
                <a:gd name="T29" fmla="*/ 4529 h 8034"/>
                <a:gd name="T30" fmla="*/ 3166 w 6332"/>
                <a:gd name="T31" fmla="*/ 4529 h 80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332" h="8034">
                  <a:moveTo>
                    <a:pt x="3166" y="0"/>
                  </a:moveTo>
                  <a:cubicBezTo>
                    <a:pt x="1418" y="0"/>
                    <a:pt x="0" y="1418"/>
                    <a:pt x="0" y="3166"/>
                  </a:cubicBezTo>
                  <a:cubicBezTo>
                    <a:pt x="0" y="4914"/>
                    <a:pt x="2481" y="7590"/>
                    <a:pt x="2481" y="7590"/>
                  </a:cubicBezTo>
                  <a:cubicBezTo>
                    <a:pt x="2859" y="8031"/>
                    <a:pt x="3478" y="8034"/>
                    <a:pt x="3853" y="7588"/>
                  </a:cubicBezTo>
                  <a:cubicBezTo>
                    <a:pt x="3853" y="7588"/>
                    <a:pt x="6332" y="4914"/>
                    <a:pt x="6332" y="3166"/>
                  </a:cubicBezTo>
                  <a:cubicBezTo>
                    <a:pt x="6332" y="1418"/>
                    <a:pt x="4914" y="0"/>
                    <a:pt x="3166" y="0"/>
                  </a:cubicBezTo>
                  <a:lnTo>
                    <a:pt x="3166" y="0"/>
                  </a:lnTo>
                  <a:lnTo>
                    <a:pt x="3166" y="0"/>
                  </a:lnTo>
                  <a:lnTo>
                    <a:pt x="3166" y="0"/>
                  </a:lnTo>
                  <a:close/>
                  <a:moveTo>
                    <a:pt x="3166" y="4529"/>
                  </a:moveTo>
                  <a:cubicBezTo>
                    <a:pt x="2357" y="4529"/>
                    <a:pt x="1702" y="3874"/>
                    <a:pt x="1702" y="3065"/>
                  </a:cubicBezTo>
                  <a:cubicBezTo>
                    <a:pt x="1702" y="2256"/>
                    <a:pt x="2357" y="1600"/>
                    <a:pt x="3166" y="1600"/>
                  </a:cubicBezTo>
                  <a:cubicBezTo>
                    <a:pt x="3975" y="1600"/>
                    <a:pt x="4630" y="2256"/>
                    <a:pt x="4630" y="3065"/>
                  </a:cubicBezTo>
                  <a:cubicBezTo>
                    <a:pt x="4630" y="3874"/>
                    <a:pt x="3975" y="4529"/>
                    <a:pt x="3166" y="4529"/>
                  </a:cubicBezTo>
                  <a:lnTo>
                    <a:pt x="3166" y="4529"/>
                  </a:lnTo>
                  <a:close/>
                  <a:moveTo>
                    <a:pt x="3166" y="4529"/>
                  </a:moveTo>
                  <a:close/>
                </a:path>
              </a:pathLst>
            </a:custGeom>
            <a:gradFill>
              <a:gsLst>
                <a:gs pos="100000">
                  <a:srgbClr val="C06C84"/>
                </a:gs>
                <a:gs pos="48600">
                  <a:srgbClr val="6C5B7B"/>
                </a:gs>
                <a:gs pos="0">
                  <a:srgbClr val="355C7D"/>
                </a:gs>
              </a:gsLst>
              <a:lin ang="13500000" scaled="1"/>
            </a:gra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point_title_2"/>
          <p:cNvGrpSpPr/>
          <p:nvPr/>
        </p:nvGrpSpPr>
        <p:grpSpPr>
          <a:xfrm>
            <a:off x="9168253" y="2668768"/>
            <a:ext cx="482600" cy="482600"/>
            <a:chOff x="9168253" y="2668768"/>
            <a:chExt cx="482600" cy="482600"/>
          </a:xfrm>
        </p:grpSpPr>
        <p:sp>
          <p:nvSpPr>
            <p:cNvPr id="31" name="iconfont-1187-868307"/>
            <p:cNvSpPr>
              <a:spLocks noChangeAspect="1"/>
            </p:cNvSpPr>
            <p:nvPr/>
          </p:nvSpPr>
          <p:spPr bwMode="auto">
            <a:xfrm>
              <a:off x="9266370" y="2754854"/>
              <a:ext cx="286365" cy="280332"/>
            </a:xfrm>
            <a:custGeom>
              <a:gdLst>
                <a:gd name="T0" fmla="*/ 2895 w 12754"/>
                <a:gd name="T1" fmla="*/ 3482 h 12486"/>
                <a:gd name="T2" fmla="*/ 6377 w 12754"/>
                <a:gd name="T3" fmla="*/ 0 h 12486"/>
                <a:gd name="T4" fmla="*/ 9859 w 12754"/>
                <a:gd name="T5" fmla="*/ 3482 h 12486"/>
                <a:gd name="T6" fmla="*/ 6377 w 12754"/>
                <a:gd name="T7" fmla="*/ 6963 h 12486"/>
                <a:gd name="T8" fmla="*/ 2895 w 12754"/>
                <a:gd name="T9" fmla="*/ 3482 h 12486"/>
                <a:gd name="T10" fmla="*/ 0 w 12754"/>
                <a:gd name="T11" fmla="*/ 12468 h 12486"/>
                <a:gd name="T12" fmla="*/ 3586 w 12754"/>
                <a:gd name="T13" fmla="*/ 7045 h 12486"/>
                <a:gd name="T14" fmla="*/ 6377 w 12754"/>
                <a:gd name="T15" fmla="*/ 8014 h 12486"/>
                <a:gd name="T16" fmla="*/ 9182 w 12754"/>
                <a:gd name="T17" fmla="*/ 7036 h 12486"/>
                <a:gd name="T18" fmla="*/ 12754 w 12754"/>
                <a:gd name="T19" fmla="*/ 12468 h 12486"/>
                <a:gd name="T20" fmla="*/ 0 w 12754"/>
                <a:gd name="T21" fmla="*/ 12468 h 12486"/>
                <a:gd name="T22" fmla="*/ 0 w 12754"/>
                <a:gd name="T23" fmla="*/ 12468 h 124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2754" h="12486">
                  <a:moveTo>
                    <a:pt x="2895" y="3482"/>
                  </a:moveTo>
                  <a:cubicBezTo>
                    <a:pt x="2895" y="1562"/>
                    <a:pt x="4457" y="0"/>
                    <a:pt x="6377" y="0"/>
                  </a:cubicBezTo>
                  <a:cubicBezTo>
                    <a:pt x="8297" y="0"/>
                    <a:pt x="9859" y="1562"/>
                    <a:pt x="9859" y="3482"/>
                  </a:cubicBezTo>
                  <a:cubicBezTo>
                    <a:pt x="9859" y="5402"/>
                    <a:pt x="8297" y="6963"/>
                    <a:pt x="6377" y="6963"/>
                  </a:cubicBezTo>
                  <a:cubicBezTo>
                    <a:pt x="4457" y="6963"/>
                    <a:pt x="2895" y="5402"/>
                    <a:pt x="2895" y="3482"/>
                  </a:cubicBezTo>
                  <a:close/>
                  <a:moveTo>
                    <a:pt x="0" y="12468"/>
                  </a:moveTo>
                  <a:cubicBezTo>
                    <a:pt x="75" y="11626"/>
                    <a:pt x="479" y="8643"/>
                    <a:pt x="3586" y="7045"/>
                  </a:cubicBezTo>
                  <a:cubicBezTo>
                    <a:pt x="4356" y="7650"/>
                    <a:pt x="5324" y="8014"/>
                    <a:pt x="6377" y="8014"/>
                  </a:cubicBezTo>
                  <a:cubicBezTo>
                    <a:pt x="7436" y="8014"/>
                    <a:pt x="8409" y="7647"/>
                    <a:pt x="9182" y="7036"/>
                  </a:cubicBezTo>
                  <a:cubicBezTo>
                    <a:pt x="12302" y="8627"/>
                    <a:pt x="12678" y="11589"/>
                    <a:pt x="12754" y="12468"/>
                  </a:cubicBezTo>
                  <a:cubicBezTo>
                    <a:pt x="12736" y="12486"/>
                    <a:pt x="18" y="12470"/>
                    <a:pt x="0" y="12468"/>
                  </a:cubicBezTo>
                  <a:close/>
                  <a:moveTo>
                    <a:pt x="0" y="12468"/>
                  </a:moveTo>
                  <a:close/>
                </a:path>
              </a:pathLst>
            </a:custGeom>
            <a:gradFill>
              <a:gsLst>
                <a:gs pos="100000">
                  <a:srgbClr val="C06C84"/>
                </a:gs>
                <a:gs pos="48600">
                  <a:srgbClr val="6C5B7B"/>
                </a:gs>
                <a:gs pos="0">
                  <a:srgbClr val="355C7D"/>
                </a:gs>
              </a:gsLst>
              <a:lin ang="13500000" scaled="1"/>
            </a:gra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椭圆 31"/>
            <p:cNvSpPr/>
            <p:nvPr/>
          </p:nvSpPr>
          <p:spPr>
            <a:xfrm>
              <a:off x="9168253" y="2668768"/>
              <a:ext cx="482600" cy="482600"/>
            </a:xfrm>
            <a:prstGeom prst="ellipse">
              <a:avLst/>
            </a:prstGeom>
            <a:noFill/>
            <a:ln w="19050">
              <a:solidFill>
                <a:srgbClr val="65557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point_title_1"/>
          <p:cNvGrpSpPr/>
          <p:nvPr/>
        </p:nvGrpSpPr>
        <p:grpSpPr>
          <a:xfrm>
            <a:off x="2551886" y="2472911"/>
            <a:ext cx="482600" cy="482600"/>
            <a:chOff x="9168253" y="2668768"/>
            <a:chExt cx="482600" cy="482600"/>
          </a:xfrm>
        </p:grpSpPr>
        <p:sp>
          <p:nvSpPr>
            <p:cNvPr id="37" name="iconfont-1187-868307"/>
            <p:cNvSpPr>
              <a:spLocks noChangeAspect="1"/>
            </p:cNvSpPr>
            <p:nvPr/>
          </p:nvSpPr>
          <p:spPr bwMode="auto">
            <a:xfrm>
              <a:off x="9266370" y="2754854"/>
              <a:ext cx="286365" cy="280332"/>
            </a:xfrm>
            <a:custGeom>
              <a:gdLst>
                <a:gd name="T0" fmla="*/ 2895 w 12754"/>
                <a:gd name="T1" fmla="*/ 3482 h 12486"/>
                <a:gd name="T2" fmla="*/ 6377 w 12754"/>
                <a:gd name="T3" fmla="*/ 0 h 12486"/>
                <a:gd name="T4" fmla="*/ 9859 w 12754"/>
                <a:gd name="T5" fmla="*/ 3482 h 12486"/>
                <a:gd name="T6" fmla="*/ 6377 w 12754"/>
                <a:gd name="T7" fmla="*/ 6963 h 12486"/>
                <a:gd name="T8" fmla="*/ 2895 w 12754"/>
                <a:gd name="T9" fmla="*/ 3482 h 12486"/>
                <a:gd name="T10" fmla="*/ 0 w 12754"/>
                <a:gd name="T11" fmla="*/ 12468 h 12486"/>
                <a:gd name="T12" fmla="*/ 3586 w 12754"/>
                <a:gd name="T13" fmla="*/ 7045 h 12486"/>
                <a:gd name="T14" fmla="*/ 6377 w 12754"/>
                <a:gd name="T15" fmla="*/ 8014 h 12486"/>
                <a:gd name="T16" fmla="*/ 9182 w 12754"/>
                <a:gd name="T17" fmla="*/ 7036 h 12486"/>
                <a:gd name="T18" fmla="*/ 12754 w 12754"/>
                <a:gd name="T19" fmla="*/ 12468 h 12486"/>
                <a:gd name="T20" fmla="*/ 0 w 12754"/>
                <a:gd name="T21" fmla="*/ 12468 h 12486"/>
                <a:gd name="T22" fmla="*/ 0 w 12754"/>
                <a:gd name="T23" fmla="*/ 12468 h 124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2754" h="12486">
                  <a:moveTo>
                    <a:pt x="2895" y="3482"/>
                  </a:moveTo>
                  <a:cubicBezTo>
                    <a:pt x="2895" y="1562"/>
                    <a:pt x="4457" y="0"/>
                    <a:pt x="6377" y="0"/>
                  </a:cubicBezTo>
                  <a:cubicBezTo>
                    <a:pt x="8297" y="0"/>
                    <a:pt x="9859" y="1562"/>
                    <a:pt x="9859" y="3482"/>
                  </a:cubicBezTo>
                  <a:cubicBezTo>
                    <a:pt x="9859" y="5402"/>
                    <a:pt x="8297" y="6963"/>
                    <a:pt x="6377" y="6963"/>
                  </a:cubicBezTo>
                  <a:cubicBezTo>
                    <a:pt x="4457" y="6963"/>
                    <a:pt x="2895" y="5402"/>
                    <a:pt x="2895" y="3482"/>
                  </a:cubicBezTo>
                  <a:close/>
                  <a:moveTo>
                    <a:pt x="0" y="12468"/>
                  </a:moveTo>
                  <a:cubicBezTo>
                    <a:pt x="75" y="11626"/>
                    <a:pt x="479" y="8643"/>
                    <a:pt x="3586" y="7045"/>
                  </a:cubicBezTo>
                  <a:cubicBezTo>
                    <a:pt x="4356" y="7650"/>
                    <a:pt x="5324" y="8014"/>
                    <a:pt x="6377" y="8014"/>
                  </a:cubicBezTo>
                  <a:cubicBezTo>
                    <a:pt x="7436" y="8014"/>
                    <a:pt x="8409" y="7647"/>
                    <a:pt x="9182" y="7036"/>
                  </a:cubicBezTo>
                  <a:cubicBezTo>
                    <a:pt x="12302" y="8627"/>
                    <a:pt x="12678" y="11589"/>
                    <a:pt x="12754" y="12468"/>
                  </a:cubicBezTo>
                  <a:cubicBezTo>
                    <a:pt x="12736" y="12486"/>
                    <a:pt x="18" y="12470"/>
                    <a:pt x="0" y="12468"/>
                  </a:cubicBezTo>
                  <a:close/>
                  <a:moveTo>
                    <a:pt x="0" y="12468"/>
                  </a:moveTo>
                  <a:close/>
                </a:path>
              </a:pathLst>
            </a:custGeom>
            <a:gradFill>
              <a:gsLst>
                <a:gs pos="100000">
                  <a:srgbClr val="C06C84"/>
                </a:gs>
                <a:gs pos="48600">
                  <a:srgbClr val="6C5B7B"/>
                </a:gs>
                <a:gs pos="0">
                  <a:srgbClr val="355C7D"/>
                </a:gs>
              </a:gsLst>
              <a:lin ang="13500000" scaled="1"/>
            </a:gra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椭圆 37"/>
            <p:cNvSpPr/>
            <p:nvPr/>
          </p:nvSpPr>
          <p:spPr>
            <a:xfrm>
              <a:off x="9168253" y="2668768"/>
              <a:ext cx="482600" cy="482600"/>
            </a:xfrm>
            <a:prstGeom prst="ellipse">
              <a:avLst/>
            </a:prstGeom>
            <a:noFill/>
            <a:ln w="19050">
              <a:solidFill>
                <a:srgbClr val="65557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9" name="point_title_3"/>
          <p:cNvGrpSpPr/>
          <p:nvPr/>
        </p:nvGrpSpPr>
        <p:grpSpPr>
          <a:xfrm>
            <a:off x="5925293" y="4679986"/>
            <a:ext cx="482600" cy="482600"/>
            <a:chOff x="9168253" y="2385304"/>
            <a:chExt cx="482600" cy="482600"/>
          </a:xfrm>
        </p:grpSpPr>
        <p:sp>
          <p:nvSpPr>
            <p:cNvPr id="40" name="iconfont-1187-868307"/>
            <p:cNvSpPr>
              <a:spLocks noChangeAspect="1"/>
            </p:cNvSpPr>
            <p:nvPr/>
          </p:nvSpPr>
          <p:spPr bwMode="auto">
            <a:xfrm>
              <a:off x="9266371" y="2486438"/>
              <a:ext cx="286365" cy="280332"/>
            </a:xfrm>
            <a:custGeom>
              <a:gdLst>
                <a:gd name="T0" fmla="*/ 2895 w 12754"/>
                <a:gd name="T1" fmla="*/ 3482 h 12486"/>
                <a:gd name="T2" fmla="*/ 6377 w 12754"/>
                <a:gd name="T3" fmla="*/ 0 h 12486"/>
                <a:gd name="T4" fmla="*/ 9859 w 12754"/>
                <a:gd name="T5" fmla="*/ 3482 h 12486"/>
                <a:gd name="T6" fmla="*/ 6377 w 12754"/>
                <a:gd name="T7" fmla="*/ 6963 h 12486"/>
                <a:gd name="T8" fmla="*/ 2895 w 12754"/>
                <a:gd name="T9" fmla="*/ 3482 h 12486"/>
                <a:gd name="T10" fmla="*/ 0 w 12754"/>
                <a:gd name="T11" fmla="*/ 12468 h 12486"/>
                <a:gd name="T12" fmla="*/ 3586 w 12754"/>
                <a:gd name="T13" fmla="*/ 7045 h 12486"/>
                <a:gd name="T14" fmla="*/ 6377 w 12754"/>
                <a:gd name="T15" fmla="*/ 8014 h 12486"/>
                <a:gd name="T16" fmla="*/ 9182 w 12754"/>
                <a:gd name="T17" fmla="*/ 7036 h 12486"/>
                <a:gd name="T18" fmla="*/ 12754 w 12754"/>
                <a:gd name="T19" fmla="*/ 12468 h 12486"/>
                <a:gd name="T20" fmla="*/ 0 w 12754"/>
                <a:gd name="T21" fmla="*/ 12468 h 12486"/>
                <a:gd name="T22" fmla="*/ 0 w 12754"/>
                <a:gd name="T23" fmla="*/ 12468 h 124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2754" h="12486">
                  <a:moveTo>
                    <a:pt x="2895" y="3482"/>
                  </a:moveTo>
                  <a:cubicBezTo>
                    <a:pt x="2895" y="1562"/>
                    <a:pt x="4457" y="0"/>
                    <a:pt x="6377" y="0"/>
                  </a:cubicBezTo>
                  <a:cubicBezTo>
                    <a:pt x="8297" y="0"/>
                    <a:pt x="9859" y="1562"/>
                    <a:pt x="9859" y="3482"/>
                  </a:cubicBezTo>
                  <a:cubicBezTo>
                    <a:pt x="9859" y="5402"/>
                    <a:pt x="8297" y="6963"/>
                    <a:pt x="6377" y="6963"/>
                  </a:cubicBezTo>
                  <a:cubicBezTo>
                    <a:pt x="4457" y="6963"/>
                    <a:pt x="2895" y="5402"/>
                    <a:pt x="2895" y="3482"/>
                  </a:cubicBezTo>
                  <a:close/>
                  <a:moveTo>
                    <a:pt x="0" y="12468"/>
                  </a:moveTo>
                  <a:cubicBezTo>
                    <a:pt x="75" y="11626"/>
                    <a:pt x="479" y="8643"/>
                    <a:pt x="3586" y="7045"/>
                  </a:cubicBezTo>
                  <a:cubicBezTo>
                    <a:pt x="4356" y="7650"/>
                    <a:pt x="5324" y="8014"/>
                    <a:pt x="6377" y="8014"/>
                  </a:cubicBezTo>
                  <a:cubicBezTo>
                    <a:pt x="7436" y="8014"/>
                    <a:pt x="8409" y="7647"/>
                    <a:pt x="9182" y="7036"/>
                  </a:cubicBezTo>
                  <a:cubicBezTo>
                    <a:pt x="12302" y="8627"/>
                    <a:pt x="12678" y="11589"/>
                    <a:pt x="12754" y="12468"/>
                  </a:cubicBezTo>
                  <a:cubicBezTo>
                    <a:pt x="12736" y="12486"/>
                    <a:pt x="18" y="12470"/>
                    <a:pt x="0" y="12468"/>
                  </a:cubicBezTo>
                  <a:close/>
                  <a:moveTo>
                    <a:pt x="0" y="12468"/>
                  </a:moveTo>
                  <a:close/>
                </a:path>
              </a:pathLst>
            </a:custGeom>
            <a:gradFill>
              <a:gsLst>
                <a:gs pos="100000">
                  <a:srgbClr val="C06C84"/>
                </a:gs>
                <a:gs pos="48600">
                  <a:srgbClr val="6C5B7B"/>
                </a:gs>
                <a:gs pos="0">
                  <a:srgbClr val="355C7D"/>
                </a:gs>
              </a:gsLst>
              <a:lin ang="13500000" scaled="1"/>
            </a:gra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椭圆 40"/>
            <p:cNvSpPr/>
            <p:nvPr/>
          </p:nvSpPr>
          <p:spPr>
            <a:xfrm>
              <a:off x="9168253" y="2385304"/>
              <a:ext cx="482600" cy="482600"/>
            </a:xfrm>
            <a:prstGeom prst="ellipse">
              <a:avLst/>
            </a:prstGeom>
            <a:noFill/>
            <a:ln w="19050">
              <a:solidFill>
                <a:srgbClr val="65557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flip="none" rotWithShape="1">
          <a:gsLst>
            <a:gs pos="100000">
              <a:srgbClr val="C06C84"/>
            </a:gs>
            <a:gs pos="48600">
              <a:srgbClr val="6C5B7B"/>
            </a:gs>
            <a:gs pos="0">
              <a:srgbClr val="355C7D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: 圆角 1"/>
          <p:cNvSpPr/>
          <p:nvPr/>
        </p:nvSpPr>
        <p:spPr>
          <a:xfrm>
            <a:off x="577910" y="711200"/>
            <a:ext cx="11086980" cy="5571067"/>
          </a:xfrm>
          <a:prstGeom prst="roundRect">
            <a:avLst>
              <a:gd name="adj" fmla="val 4341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1292580" y="2861176"/>
            <a:ext cx="4418779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200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我们积极响应老师的呼吁，主动帮助老师打水。不论是上课前还是下课后，我们都会主动去水房接水，确保老师们有足够的水源，让他们能够专心教学。</a:t>
            </a:r>
            <a:endParaRPr lang="en-US" altLang="zh-CN" sz="12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139370" y="841840"/>
            <a:ext cx="10080170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mtClean="0">
                <a:gradFill>
                  <a:gsLst>
                    <a:gs pos="100000">
                      <a:srgbClr val="C06C84"/>
                    </a:gs>
                    <a:gs pos="48600">
                      <a:srgbClr val="6C5B7B"/>
                    </a:gs>
                    <a:gs pos="0">
                      <a:srgbClr val="355C7D"/>
                    </a:gs>
                  </a:gsLst>
                  <a:lin ang="135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当好一日小帮手</a:t>
            </a:r>
            <a:endParaRPr lang="zh-CN" altLang="en-US" sz="3200" b="1">
              <a:gradFill>
                <a:gsLst>
                  <a:gs pos="100000">
                    <a:srgbClr val="C06C84"/>
                  </a:gs>
                  <a:gs pos="48600">
                    <a:srgbClr val="6C5B7B"/>
                  </a:gs>
                  <a:gs pos="0">
                    <a:srgbClr val="355C7D"/>
                  </a:gs>
                </a:gsLst>
                <a:lin ang="135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292580" y="1735760"/>
            <a:ext cx="1927131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29486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打水</a:t>
            </a:r>
            <a:endParaRPr lang="zh-CN" altLang="en-US" sz="2400" b="1">
              <a:solidFill>
                <a:srgbClr val="29486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flip="none" rotWithShape="1">
          <a:gsLst>
            <a:gs pos="100000">
              <a:srgbClr val="C06C84"/>
            </a:gs>
            <a:gs pos="48600">
              <a:srgbClr val="6C5B7B"/>
            </a:gs>
            <a:gs pos="0">
              <a:srgbClr val="355C7D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: 圆角 1"/>
          <p:cNvSpPr/>
          <p:nvPr/>
        </p:nvSpPr>
        <p:spPr>
          <a:xfrm>
            <a:off x="577910" y="711200"/>
            <a:ext cx="11086980" cy="5571067"/>
          </a:xfrm>
          <a:prstGeom prst="roundRect">
            <a:avLst>
              <a:gd name="adj" fmla="val 4341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1292580" y="2861176"/>
            <a:ext cx="4418779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200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我们认真负责地扫地，保持教室的整洁。在课间休息或放学后，我们会主动拿起扫帚，清理地面上的纸屑和垃圾，为老师和同学提供一个干净整洁的学习环境。</a:t>
            </a:r>
            <a:endParaRPr lang="en-US" altLang="zh-CN" sz="12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139370" y="841840"/>
            <a:ext cx="10080170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mtClean="0">
                <a:gradFill>
                  <a:gsLst>
                    <a:gs pos="100000">
                      <a:srgbClr val="C06C84"/>
                    </a:gs>
                    <a:gs pos="48600">
                      <a:srgbClr val="6C5B7B"/>
                    </a:gs>
                    <a:gs pos="0">
                      <a:srgbClr val="355C7D"/>
                    </a:gs>
                  </a:gsLst>
                  <a:lin ang="135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当好一日小帮手</a:t>
            </a:r>
            <a:endParaRPr lang="zh-CN" altLang="en-US" sz="3200" b="1">
              <a:gradFill>
                <a:gsLst>
                  <a:gs pos="100000">
                    <a:srgbClr val="C06C84"/>
                  </a:gs>
                  <a:gs pos="48600">
                    <a:srgbClr val="6C5B7B"/>
                  </a:gs>
                  <a:gs pos="0">
                    <a:srgbClr val="355C7D"/>
                  </a:gs>
                </a:gsLst>
                <a:lin ang="135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292580" y="1735760"/>
            <a:ext cx="1927131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29486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扫地</a:t>
            </a:r>
            <a:endParaRPr lang="zh-CN" altLang="en-US" sz="2400" b="1">
              <a:solidFill>
                <a:srgbClr val="29486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flip="none" rotWithShape="1">
          <a:gsLst>
            <a:gs pos="100000">
              <a:srgbClr val="C06C84"/>
            </a:gs>
            <a:gs pos="48600">
              <a:srgbClr val="6C5B7B"/>
            </a:gs>
            <a:gs pos="0">
              <a:srgbClr val="355C7D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: 圆角 1"/>
          <p:cNvSpPr/>
          <p:nvPr/>
        </p:nvSpPr>
        <p:spPr>
          <a:xfrm>
            <a:off x="577910" y="711200"/>
            <a:ext cx="11086980" cy="5571067"/>
          </a:xfrm>
          <a:prstGeom prst="roundRect">
            <a:avLst>
              <a:gd name="adj" fmla="val 4341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1292580" y="2861176"/>
            <a:ext cx="4418779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200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我们帮助老师批改作业本，确保同学们的作业能够及时批改和反馈。在老师分发作业本后，我们会认真仔细地检查每一位同学的作业，并及时进行批改，确保同学们能够及时了解自己的学习情况。</a:t>
            </a:r>
            <a:endParaRPr lang="en-US" altLang="zh-CN" sz="12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139370" y="841840"/>
            <a:ext cx="10080170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mtClean="0">
                <a:gradFill>
                  <a:gsLst>
                    <a:gs pos="100000">
                      <a:srgbClr val="C06C84"/>
                    </a:gs>
                    <a:gs pos="48600">
                      <a:srgbClr val="6C5B7B"/>
                    </a:gs>
                    <a:gs pos="0">
                      <a:srgbClr val="355C7D"/>
                    </a:gs>
                  </a:gsLst>
                  <a:lin ang="135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当好一日小帮手</a:t>
            </a:r>
            <a:endParaRPr lang="zh-CN" altLang="en-US" sz="3200" b="1">
              <a:gradFill>
                <a:gsLst>
                  <a:gs pos="100000">
                    <a:srgbClr val="C06C84"/>
                  </a:gs>
                  <a:gs pos="48600">
                    <a:srgbClr val="6C5B7B"/>
                  </a:gs>
                  <a:gs pos="0">
                    <a:srgbClr val="355C7D"/>
                  </a:gs>
                </a:gsLst>
                <a:lin ang="135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292580" y="1735760"/>
            <a:ext cx="1927131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29486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完成作业</a:t>
            </a:r>
            <a:endParaRPr lang="zh-CN" altLang="en-US" sz="2400" b="1">
              <a:solidFill>
                <a:srgbClr val="29486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flip="none" rotWithShape="1">
          <a:gsLst>
            <a:gs pos="100000">
              <a:srgbClr val="B95B76"/>
            </a:gs>
            <a:gs pos="48600">
              <a:srgbClr val="655573"/>
            </a:gs>
            <a:gs pos="0">
              <a:srgbClr val="294861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1113487" y="2209462"/>
            <a:ext cx="6579766" cy="1107996"/>
            <a:chOff x="1113487" y="2209462"/>
            <a:chExt cx="6579766" cy="1107996"/>
          </a:xfrm>
        </p:grpSpPr>
        <p:sp>
          <p:nvSpPr>
            <p:cNvPr id="10" name="文本框 9"/>
            <p:cNvSpPr txBox="1"/>
            <p:nvPr/>
          </p:nvSpPr>
          <p:spPr>
            <a:xfrm>
              <a:off x="1113487" y="2209462"/>
              <a:ext cx="6579766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6600" b="1">
                  <a:gradFill>
                    <a:gsLst>
                      <a:gs pos="100000">
                        <a:schemeClr val="bg1"/>
                      </a:gs>
                      <a:gs pos="0">
                        <a:schemeClr val="bg1"/>
                      </a:gs>
                    </a:gsLst>
                    <a:lin ang="13500000" scaled="1"/>
                  </a:gra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PART </a:t>
              </a:r>
              <a:endParaRPr lang="zh-CN" altLang="en-US" sz="6600" b="1">
                <a:gradFill>
                  <a:gsLst>
                    <a:gs pos="100000">
                      <a:schemeClr val="bg1"/>
                    </a:gs>
                    <a:gs pos="0">
                      <a:schemeClr val="bg1"/>
                    </a:gs>
                  </a:gsLst>
                  <a:lin ang="135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cxnSp>
          <p:nvCxnSpPr>
            <p:cNvPr id="79" name="直接连接符 78"/>
            <p:cNvCxnSpPr/>
            <p:nvPr/>
          </p:nvCxnSpPr>
          <p:spPr>
            <a:xfrm flipH="1">
              <a:off x="1113488" y="3317458"/>
              <a:ext cx="1765179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文本框 10"/>
          <p:cNvSpPr txBox="1"/>
          <p:nvPr/>
        </p:nvSpPr>
        <p:spPr>
          <a:xfrm>
            <a:off x="3468914" y="2209462"/>
            <a:ext cx="29439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smtClean="0">
                <a:gradFill>
                  <a:gsLst>
                    <a:gs pos="100000">
                      <a:schemeClr val="bg1"/>
                    </a:gs>
                    <a:gs pos="0">
                      <a:schemeClr val="bg1"/>
                    </a:gs>
                  </a:gsLst>
                  <a:lin ang="135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endParaRPr lang="zh-CN" altLang="en-US" sz="6600" b="1">
              <a:gradFill>
                <a:gsLst>
                  <a:gs pos="100000">
                    <a:schemeClr val="bg1"/>
                  </a:gs>
                  <a:gs pos="0">
                    <a:schemeClr val="bg1"/>
                  </a:gs>
                </a:gsLst>
                <a:lin ang="135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1045753" y="3464705"/>
            <a:ext cx="4846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做好一日监督员</a:t>
            </a:r>
            <a:endParaRPr lang="zh-CN" altLang="en-US" sz="4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flip="none" rotWithShape="1">
          <a:gsLst>
            <a:gs pos="100000">
              <a:srgbClr val="C06C84"/>
            </a:gs>
            <a:gs pos="48600">
              <a:srgbClr val="6C5B7B"/>
            </a:gs>
            <a:gs pos="0">
              <a:srgbClr val="355C7D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: 圆角 1"/>
          <p:cNvSpPr/>
          <p:nvPr/>
        </p:nvSpPr>
        <p:spPr>
          <a:xfrm>
            <a:off x="577910" y="711200"/>
            <a:ext cx="11086980" cy="5571067"/>
          </a:xfrm>
          <a:prstGeom prst="roundRect">
            <a:avLst>
              <a:gd name="adj" fmla="val 4341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1139370" y="841840"/>
            <a:ext cx="10080170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mtClean="0">
                <a:gradFill>
                  <a:gsLst>
                    <a:gs pos="100000">
                      <a:srgbClr val="C06C84"/>
                    </a:gs>
                    <a:gs pos="48600">
                      <a:srgbClr val="6C5B7B"/>
                    </a:gs>
                    <a:gs pos="0">
                      <a:srgbClr val="355C7D"/>
                    </a:gs>
                  </a:gsLst>
                  <a:lin ang="135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做好一日监督员</a:t>
            </a:r>
            <a:endParaRPr lang="zh-CN" altLang="en-US" sz="3200" b="1">
              <a:gradFill>
                <a:gsLst>
                  <a:gs pos="100000">
                    <a:srgbClr val="C06C84"/>
                  </a:gs>
                  <a:gs pos="48600">
                    <a:srgbClr val="6C5B7B"/>
                  </a:gs>
                  <a:gs pos="0">
                    <a:srgbClr val="355C7D"/>
                  </a:gs>
                </a:gsLst>
                <a:lin ang="135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1" name="矩形 60"/>
          <p:cNvSpPr/>
          <p:nvPr/>
        </p:nvSpPr>
        <p:spPr>
          <a:xfrm>
            <a:off x="8153698" y="3237454"/>
            <a:ext cx="2523448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mtClean="0">
                <a:solidFill>
                  <a:srgbClr val="29486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维护队伍纪律</a:t>
            </a:r>
            <a:endParaRPr lang="zh-CN" altLang="en-US" sz="2400" b="1">
              <a:solidFill>
                <a:srgbClr val="29486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7" name="矩形 66"/>
          <p:cNvSpPr/>
          <p:nvPr/>
        </p:nvSpPr>
        <p:spPr>
          <a:xfrm>
            <a:off x="1536309" y="3145900"/>
            <a:ext cx="2523448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mtClean="0">
                <a:solidFill>
                  <a:srgbClr val="29486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督促队员佩戴红领巾</a:t>
            </a:r>
            <a:endParaRPr lang="zh-CN" altLang="en-US" sz="2400" b="1">
              <a:solidFill>
                <a:srgbClr val="29486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0" name="矩形 69"/>
          <p:cNvSpPr/>
          <p:nvPr/>
        </p:nvSpPr>
        <p:spPr>
          <a:xfrm>
            <a:off x="4917731" y="5246054"/>
            <a:ext cx="2523447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mtClean="0">
                <a:solidFill>
                  <a:srgbClr val="29486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及时报告问题</a:t>
            </a:r>
            <a:endParaRPr lang="zh-CN" altLang="en-US" sz="2400" b="1">
              <a:solidFill>
                <a:srgbClr val="29486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5008461" y="2238433"/>
            <a:ext cx="2341989" cy="2018956"/>
            <a:chOff x="4950404" y="2646177"/>
            <a:chExt cx="2341989" cy="2018956"/>
          </a:xfrm>
        </p:grpSpPr>
        <p:grpSp>
          <p:nvGrpSpPr>
            <p:cNvPr id="11" name="组合 10"/>
            <p:cNvGrpSpPr/>
            <p:nvPr/>
          </p:nvGrpSpPr>
          <p:grpSpPr>
            <a:xfrm>
              <a:off x="4950404" y="2646177"/>
              <a:ext cx="2341989" cy="2018956"/>
              <a:chOff x="4950404" y="2646177"/>
              <a:chExt cx="2341989" cy="2018956"/>
            </a:xfrm>
          </p:grpSpPr>
          <p:sp>
            <p:nvSpPr>
              <p:cNvPr id="4" name="六边形 3"/>
              <p:cNvSpPr/>
              <p:nvPr/>
            </p:nvSpPr>
            <p:spPr>
              <a:xfrm>
                <a:off x="4950404" y="2646177"/>
                <a:ext cx="2341989" cy="2018956"/>
              </a:xfrm>
              <a:prstGeom prst="hexagon">
                <a:avLst/>
              </a:prstGeom>
              <a:gradFill>
                <a:gsLst>
                  <a:gs pos="100000">
                    <a:srgbClr val="C06C84"/>
                  </a:gs>
                  <a:gs pos="48600">
                    <a:srgbClr val="6C5B7B"/>
                  </a:gs>
                  <a:gs pos="0">
                    <a:srgbClr val="355C7D"/>
                  </a:gs>
                </a:gsLst>
                <a:lin ang="13500000" scaled="1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1" name="六边形 70"/>
              <p:cNvSpPr/>
              <p:nvPr/>
            </p:nvSpPr>
            <p:spPr>
              <a:xfrm>
                <a:off x="5442605" y="3081576"/>
                <a:ext cx="1331863" cy="1148158"/>
              </a:xfrm>
              <a:prstGeom prst="hexagon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cxnSp>
            <p:nvCxnSpPr>
              <p:cNvPr id="72" name="直接连接符 71"/>
              <p:cNvCxnSpPr>
                <a:stCxn id="4" idx="4"/>
                <a:endCxn id="4" idx="1"/>
              </p:cNvCxnSpPr>
              <p:nvPr/>
            </p:nvCxnSpPr>
            <p:spPr>
              <a:xfrm>
                <a:off x="5455143" y="2646177"/>
                <a:ext cx="1332511" cy="2018956"/>
              </a:xfrm>
              <a:prstGeom prst="line">
                <a:avLst/>
              </a:prstGeom>
              <a:ln w="571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直接连接符 72"/>
              <p:cNvCxnSpPr>
                <a:endCxn id="4" idx="2"/>
              </p:cNvCxnSpPr>
              <p:nvPr/>
            </p:nvCxnSpPr>
            <p:spPr>
              <a:xfrm flipH="1">
                <a:off x="5455143" y="2646177"/>
                <a:ext cx="1306788" cy="2018956"/>
              </a:xfrm>
              <a:prstGeom prst="line">
                <a:avLst/>
              </a:prstGeom>
              <a:ln w="571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直接连接符 73"/>
              <p:cNvCxnSpPr>
                <a:stCxn id="4" idx="0"/>
                <a:endCxn id="4" idx="3"/>
              </p:cNvCxnSpPr>
              <p:nvPr/>
            </p:nvCxnSpPr>
            <p:spPr>
              <a:xfrm flipH="1">
                <a:off x="4950404" y="3655655"/>
                <a:ext cx="2341989" cy="0"/>
              </a:xfrm>
              <a:prstGeom prst="line">
                <a:avLst/>
              </a:prstGeom>
              <a:ln w="5715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5" name="iconfont-1191-801535"/>
            <p:cNvSpPr>
              <a:spLocks noChangeAspect="1"/>
            </p:cNvSpPr>
            <p:nvPr/>
          </p:nvSpPr>
          <p:spPr bwMode="auto">
            <a:xfrm>
              <a:off x="5812529" y="3296000"/>
              <a:ext cx="566941" cy="719309"/>
            </a:xfrm>
            <a:custGeom>
              <a:gdLst>
                <a:gd name="T0" fmla="*/ 3166 w 6332"/>
                <a:gd name="T1" fmla="*/ 0 h 8034"/>
                <a:gd name="T2" fmla="*/ 0 w 6332"/>
                <a:gd name="T3" fmla="*/ 3166 h 8034"/>
                <a:gd name="T4" fmla="*/ 2481 w 6332"/>
                <a:gd name="T5" fmla="*/ 7590 h 8034"/>
                <a:gd name="T6" fmla="*/ 3853 w 6332"/>
                <a:gd name="T7" fmla="*/ 7588 h 8034"/>
                <a:gd name="T8" fmla="*/ 6332 w 6332"/>
                <a:gd name="T9" fmla="*/ 3166 h 8034"/>
                <a:gd name="T10" fmla="*/ 3166 w 6332"/>
                <a:gd name="T11" fmla="*/ 0 h 8034"/>
                <a:gd name="T12" fmla="*/ 3166 w 6332"/>
                <a:gd name="T13" fmla="*/ 0 h 8034"/>
                <a:gd name="T14" fmla="*/ 3166 w 6332"/>
                <a:gd name="T15" fmla="*/ 0 h 8034"/>
                <a:gd name="T16" fmla="*/ 3166 w 6332"/>
                <a:gd name="T17" fmla="*/ 0 h 8034"/>
                <a:gd name="T18" fmla="*/ 3166 w 6332"/>
                <a:gd name="T19" fmla="*/ 4529 h 8034"/>
                <a:gd name="T20" fmla="*/ 1702 w 6332"/>
                <a:gd name="T21" fmla="*/ 3065 h 8034"/>
                <a:gd name="T22" fmla="*/ 3166 w 6332"/>
                <a:gd name="T23" fmla="*/ 1600 h 8034"/>
                <a:gd name="T24" fmla="*/ 4630 w 6332"/>
                <a:gd name="T25" fmla="*/ 3065 h 8034"/>
                <a:gd name="T26" fmla="*/ 3166 w 6332"/>
                <a:gd name="T27" fmla="*/ 4529 h 8034"/>
                <a:gd name="T28" fmla="*/ 3166 w 6332"/>
                <a:gd name="T29" fmla="*/ 4529 h 8034"/>
                <a:gd name="T30" fmla="*/ 3166 w 6332"/>
                <a:gd name="T31" fmla="*/ 4529 h 80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332" h="8034">
                  <a:moveTo>
                    <a:pt x="3166" y="0"/>
                  </a:moveTo>
                  <a:cubicBezTo>
                    <a:pt x="1418" y="0"/>
                    <a:pt x="0" y="1418"/>
                    <a:pt x="0" y="3166"/>
                  </a:cubicBezTo>
                  <a:cubicBezTo>
                    <a:pt x="0" y="4914"/>
                    <a:pt x="2481" y="7590"/>
                    <a:pt x="2481" y="7590"/>
                  </a:cubicBezTo>
                  <a:cubicBezTo>
                    <a:pt x="2859" y="8031"/>
                    <a:pt x="3478" y="8034"/>
                    <a:pt x="3853" y="7588"/>
                  </a:cubicBezTo>
                  <a:cubicBezTo>
                    <a:pt x="3853" y="7588"/>
                    <a:pt x="6332" y="4914"/>
                    <a:pt x="6332" y="3166"/>
                  </a:cubicBezTo>
                  <a:cubicBezTo>
                    <a:pt x="6332" y="1418"/>
                    <a:pt x="4914" y="0"/>
                    <a:pt x="3166" y="0"/>
                  </a:cubicBezTo>
                  <a:lnTo>
                    <a:pt x="3166" y="0"/>
                  </a:lnTo>
                  <a:lnTo>
                    <a:pt x="3166" y="0"/>
                  </a:lnTo>
                  <a:lnTo>
                    <a:pt x="3166" y="0"/>
                  </a:lnTo>
                  <a:close/>
                  <a:moveTo>
                    <a:pt x="3166" y="4529"/>
                  </a:moveTo>
                  <a:cubicBezTo>
                    <a:pt x="2357" y="4529"/>
                    <a:pt x="1702" y="3874"/>
                    <a:pt x="1702" y="3065"/>
                  </a:cubicBezTo>
                  <a:cubicBezTo>
                    <a:pt x="1702" y="2256"/>
                    <a:pt x="2357" y="1600"/>
                    <a:pt x="3166" y="1600"/>
                  </a:cubicBezTo>
                  <a:cubicBezTo>
                    <a:pt x="3975" y="1600"/>
                    <a:pt x="4630" y="2256"/>
                    <a:pt x="4630" y="3065"/>
                  </a:cubicBezTo>
                  <a:cubicBezTo>
                    <a:pt x="4630" y="3874"/>
                    <a:pt x="3975" y="4529"/>
                    <a:pt x="3166" y="4529"/>
                  </a:cubicBezTo>
                  <a:lnTo>
                    <a:pt x="3166" y="4529"/>
                  </a:lnTo>
                  <a:close/>
                  <a:moveTo>
                    <a:pt x="3166" y="4529"/>
                  </a:moveTo>
                  <a:close/>
                </a:path>
              </a:pathLst>
            </a:custGeom>
            <a:gradFill>
              <a:gsLst>
                <a:gs pos="100000">
                  <a:srgbClr val="C06C84"/>
                </a:gs>
                <a:gs pos="48600">
                  <a:srgbClr val="6C5B7B"/>
                </a:gs>
                <a:gs pos="0">
                  <a:srgbClr val="355C7D"/>
                </a:gs>
              </a:gsLst>
              <a:lin ang="13500000" scaled="1"/>
            </a:gra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point_title_2"/>
          <p:cNvGrpSpPr/>
          <p:nvPr/>
        </p:nvGrpSpPr>
        <p:grpSpPr>
          <a:xfrm>
            <a:off x="9168253" y="2668768"/>
            <a:ext cx="482600" cy="482600"/>
            <a:chOff x="9168253" y="2668768"/>
            <a:chExt cx="482600" cy="482600"/>
          </a:xfrm>
        </p:grpSpPr>
        <p:sp>
          <p:nvSpPr>
            <p:cNvPr id="31" name="iconfont-1187-868307"/>
            <p:cNvSpPr>
              <a:spLocks noChangeAspect="1"/>
            </p:cNvSpPr>
            <p:nvPr/>
          </p:nvSpPr>
          <p:spPr bwMode="auto">
            <a:xfrm>
              <a:off x="9266370" y="2754854"/>
              <a:ext cx="286365" cy="280332"/>
            </a:xfrm>
            <a:custGeom>
              <a:gdLst>
                <a:gd name="T0" fmla="*/ 2895 w 12754"/>
                <a:gd name="T1" fmla="*/ 3482 h 12486"/>
                <a:gd name="T2" fmla="*/ 6377 w 12754"/>
                <a:gd name="T3" fmla="*/ 0 h 12486"/>
                <a:gd name="T4" fmla="*/ 9859 w 12754"/>
                <a:gd name="T5" fmla="*/ 3482 h 12486"/>
                <a:gd name="T6" fmla="*/ 6377 w 12754"/>
                <a:gd name="T7" fmla="*/ 6963 h 12486"/>
                <a:gd name="T8" fmla="*/ 2895 w 12754"/>
                <a:gd name="T9" fmla="*/ 3482 h 12486"/>
                <a:gd name="T10" fmla="*/ 0 w 12754"/>
                <a:gd name="T11" fmla="*/ 12468 h 12486"/>
                <a:gd name="T12" fmla="*/ 3586 w 12754"/>
                <a:gd name="T13" fmla="*/ 7045 h 12486"/>
                <a:gd name="T14" fmla="*/ 6377 w 12754"/>
                <a:gd name="T15" fmla="*/ 8014 h 12486"/>
                <a:gd name="T16" fmla="*/ 9182 w 12754"/>
                <a:gd name="T17" fmla="*/ 7036 h 12486"/>
                <a:gd name="T18" fmla="*/ 12754 w 12754"/>
                <a:gd name="T19" fmla="*/ 12468 h 12486"/>
                <a:gd name="T20" fmla="*/ 0 w 12754"/>
                <a:gd name="T21" fmla="*/ 12468 h 12486"/>
                <a:gd name="T22" fmla="*/ 0 w 12754"/>
                <a:gd name="T23" fmla="*/ 12468 h 124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2754" h="12486">
                  <a:moveTo>
                    <a:pt x="2895" y="3482"/>
                  </a:moveTo>
                  <a:cubicBezTo>
                    <a:pt x="2895" y="1562"/>
                    <a:pt x="4457" y="0"/>
                    <a:pt x="6377" y="0"/>
                  </a:cubicBezTo>
                  <a:cubicBezTo>
                    <a:pt x="8297" y="0"/>
                    <a:pt x="9859" y="1562"/>
                    <a:pt x="9859" y="3482"/>
                  </a:cubicBezTo>
                  <a:cubicBezTo>
                    <a:pt x="9859" y="5402"/>
                    <a:pt x="8297" y="6963"/>
                    <a:pt x="6377" y="6963"/>
                  </a:cubicBezTo>
                  <a:cubicBezTo>
                    <a:pt x="4457" y="6963"/>
                    <a:pt x="2895" y="5402"/>
                    <a:pt x="2895" y="3482"/>
                  </a:cubicBezTo>
                  <a:close/>
                  <a:moveTo>
                    <a:pt x="0" y="12468"/>
                  </a:moveTo>
                  <a:cubicBezTo>
                    <a:pt x="75" y="11626"/>
                    <a:pt x="479" y="8643"/>
                    <a:pt x="3586" y="7045"/>
                  </a:cubicBezTo>
                  <a:cubicBezTo>
                    <a:pt x="4356" y="7650"/>
                    <a:pt x="5324" y="8014"/>
                    <a:pt x="6377" y="8014"/>
                  </a:cubicBezTo>
                  <a:cubicBezTo>
                    <a:pt x="7436" y="8014"/>
                    <a:pt x="8409" y="7647"/>
                    <a:pt x="9182" y="7036"/>
                  </a:cubicBezTo>
                  <a:cubicBezTo>
                    <a:pt x="12302" y="8627"/>
                    <a:pt x="12678" y="11589"/>
                    <a:pt x="12754" y="12468"/>
                  </a:cubicBezTo>
                  <a:cubicBezTo>
                    <a:pt x="12736" y="12486"/>
                    <a:pt x="18" y="12470"/>
                    <a:pt x="0" y="12468"/>
                  </a:cubicBezTo>
                  <a:close/>
                  <a:moveTo>
                    <a:pt x="0" y="12468"/>
                  </a:moveTo>
                  <a:close/>
                </a:path>
              </a:pathLst>
            </a:custGeom>
            <a:gradFill>
              <a:gsLst>
                <a:gs pos="100000">
                  <a:srgbClr val="C06C84"/>
                </a:gs>
                <a:gs pos="48600">
                  <a:srgbClr val="6C5B7B"/>
                </a:gs>
                <a:gs pos="0">
                  <a:srgbClr val="355C7D"/>
                </a:gs>
              </a:gsLst>
              <a:lin ang="13500000" scaled="1"/>
            </a:gra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椭圆 31"/>
            <p:cNvSpPr/>
            <p:nvPr/>
          </p:nvSpPr>
          <p:spPr>
            <a:xfrm>
              <a:off x="9168253" y="2668768"/>
              <a:ext cx="482600" cy="482600"/>
            </a:xfrm>
            <a:prstGeom prst="ellipse">
              <a:avLst/>
            </a:prstGeom>
            <a:noFill/>
            <a:ln w="19050">
              <a:solidFill>
                <a:srgbClr val="65557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point_title_1"/>
          <p:cNvGrpSpPr/>
          <p:nvPr/>
        </p:nvGrpSpPr>
        <p:grpSpPr>
          <a:xfrm>
            <a:off x="2551886" y="2472911"/>
            <a:ext cx="482600" cy="482600"/>
            <a:chOff x="9168253" y="2668768"/>
            <a:chExt cx="482600" cy="482600"/>
          </a:xfrm>
        </p:grpSpPr>
        <p:sp>
          <p:nvSpPr>
            <p:cNvPr id="37" name="iconfont-1187-868307"/>
            <p:cNvSpPr>
              <a:spLocks noChangeAspect="1"/>
            </p:cNvSpPr>
            <p:nvPr/>
          </p:nvSpPr>
          <p:spPr bwMode="auto">
            <a:xfrm>
              <a:off x="9266370" y="2754854"/>
              <a:ext cx="286365" cy="280332"/>
            </a:xfrm>
            <a:custGeom>
              <a:gdLst>
                <a:gd name="T0" fmla="*/ 2895 w 12754"/>
                <a:gd name="T1" fmla="*/ 3482 h 12486"/>
                <a:gd name="T2" fmla="*/ 6377 w 12754"/>
                <a:gd name="T3" fmla="*/ 0 h 12486"/>
                <a:gd name="T4" fmla="*/ 9859 w 12754"/>
                <a:gd name="T5" fmla="*/ 3482 h 12486"/>
                <a:gd name="T6" fmla="*/ 6377 w 12754"/>
                <a:gd name="T7" fmla="*/ 6963 h 12486"/>
                <a:gd name="T8" fmla="*/ 2895 w 12754"/>
                <a:gd name="T9" fmla="*/ 3482 h 12486"/>
                <a:gd name="T10" fmla="*/ 0 w 12754"/>
                <a:gd name="T11" fmla="*/ 12468 h 12486"/>
                <a:gd name="T12" fmla="*/ 3586 w 12754"/>
                <a:gd name="T13" fmla="*/ 7045 h 12486"/>
                <a:gd name="T14" fmla="*/ 6377 w 12754"/>
                <a:gd name="T15" fmla="*/ 8014 h 12486"/>
                <a:gd name="T16" fmla="*/ 9182 w 12754"/>
                <a:gd name="T17" fmla="*/ 7036 h 12486"/>
                <a:gd name="T18" fmla="*/ 12754 w 12754"/>
                <a:gd name="T19" fmla="*/ 12468 h 12486"/>
                <a:gd name="T20" fmla="*/ 0 w 12754"/>
                <a:gd name="T21" fmla="*/ 12468 h 12486"/>
                <a:gd name="T22" fmla="*/ 0 w 12754"/>
                <a:gd name="T23" fmla="*/ 12468 h 124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2754" h="12486">
                  <a:moveTo>
                    <a:pt x="2895" y="3482"/>
                  </a:moveTo>
                  <a:cubicBezTo>
                    <a:pt x="2895" y="1562"/>
                    <a:pt x="4457" y="0"/>
                    <a:pt x="6377" y="0"/>
                  </a:cubicBezTo>
                  <a:cubicBezTo>
                    <a:pt x="8297" y="0"/>
                    <a:pt x="9859" y="1562"/>
                    <a:pt x="9859" y="3482"/>
                  </a:cubicBezTo>
                  <a:cubicBezTo>
                    <a:pt x="9859" y="5402"/>
                    <a:pt x="8297" y="6963"/>
                    <a:pt x="6377" y="6963"/>
                  </a:cubicBezTo>
                  <a:cubicBezTo>
                    <a:pt x="4457" y="6963"/>
                    <a:pt x="2895" y="5402"/>
                    <a:pt x="2895" y="3482"/>
                  </a:cubicBezTo>
                  <a:close/>
                  <a:moveTo>
                    <a:pt x="0" y="12468"/>
                  </a:moveTo>
                  <a:cubicBezTo>
                    <a:pt x="75" y="11626"/>
                    <a:pt x="479" y="8643"/>
                    <a:pt x="3586" y="7045"/>
                  </a:cubicBezTo>
                  <a:cubicBezTo>
                    <a:pt x="4356" y="7650"/>
                    <a:pt x="5324" y="8014"/>
                    <a:pt x="6377" y="8014"/>
                  </a:cubicBezTo>
                  <a:cubicBezTo>
                    <a:pt x="7436" y="8014"/>
                    <a:pt x="8409" y="7647"/>
                    <a:pt x="9182" y="7036"/>
                  </a:cubicBezTo>
                  <a:cubicBezTo>
                    <a:pt x="12302" y="8627"/>
                    <a:pt x="12678" y="11589"/>
                    <a:pt x="12754" y="12468"/>
                  </a:cubicBezTo>
                  <a:cubicBezTo>
                    <a:pt x="12736" y="12486"/>
                    <a:pt x="18" y="12470"/>
                    <a:pt x="0" y="12468"/>
                  </a:cubicBezTo>
                  <a:close/>
                  <a:moveTo>
                    <a:pt x="0" y="12468"/>
                  </a:moveTo>
                  <a:close/>
                </a:path>
              </a:pathLst>
            </a:custGeom>
            <a:gradFill>
              <a:gsLst>
                <a:gs pos="100000">
                  <a:srgbClr val="C06C84"/>
                </a:gs>
                <a:gs pos="48600">
                  <a:srgbClr val="6C5B7B"/>
                </a:gs>
                <a:gs pos="0">
                  <a:srgbClr val="355C7D"/>
                </a:gs>
              </a:gsLst>
              <a:lin ang="13500000" scaled="1"/>
            </a:gra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椭圆 37"/>
            <p:cNvSpPr/>
            <p:nvPr/>
          </p:nvSpPr>
          <p:spPr>
            <a:xfrm>
              <a:off x="9168253" y="2668768"/>
              <a:ext cx="482600" cy="482600"/>
            </a:xfrm>
            <a:prstGeom prst="ellipse">
              <a:avLst/>
            </a:prstGeom>
            <a:noFill/>
            <a:ln w="19050">
              <a:solidFill>
                <a:srgbClr val="65557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9" name="point_title_3"/>
          <p:cNvGrpSpPr/>
          <p:nvPr/>
        </p:nvGrpSpPr>
        <p:grpSpPr>
          <a:xfrm>
            <a:off x="5925293" y="4679986"/>
            <a:ext cx="482600" cy="482600"/>
            <a:chOff x="9168253" y="2385304"/>
            <a:chExt cx="482600" cy="482600"/>
          </a:xfrm>
        </p:grpSpPr>
        <p:sp>
          <p:nvSpPr>
            <p:cNvPr id="40" name="iconfont-1187-868307"/>
            <p:cNvSpPr>
              <a:spLocks noChangeAspect="1"/>
            </p:cNvSpPr>
            <p:nvPr/>
          </p:nvSpPr>
          <p:spPr bwMode="auto">
            <a:xfrm>
              <a:off x="9266371" y="2486438"/>
              <a:ext cx="286365" cy="280332"/>
            </a:xfrm>
            <a:custGeom>
              <a:gdLst>
                <a:gd name="T0" fmla="*/ 2895 w 12754"/>
                <a:gd name="T1" fmla="*/ 3482 h 12486"/>
                <a:gd name="T2" fmla="*/ 6377 w 12754"/>
                <a:gd name="T3" fmla="*/ 0 h 12486"/>
                <a:gd name="T4" fmla="*/ 9859 w 12754"/>
                <a:gd name="T5" fmla="*/ 3482 h 12486"/>
                <a:gd name="T6" fmla="*/ 6377 w 12754"/>
                <a:gd name="T7" fmla="*/ 6963 h 12486"/>
                <a:gd name="T8" fmla="*/ 2895 w 12754"/>
                <a:gd name="T9" fmla="*/ 3482 h 12486"/>
                <a:gd name="T10" fmla="*/ 0 w 12754"/>
                <a:gd name="T11" fmla="*/ 12468 h 12486"/>
                <a:gd name="T12" fmla="*/ 3586 w 12754"/>
                <a:gd name="T13" fmla="*/ 7045 h 12486"/>
                <a:gd name="T14" fmla="*/ 6377 w 12754"/>
                <a:gd name="T15" fmla="*/ 8014 h 12486"/>
                <a:gd name="T16" fmla="*/ 9182 w 12754"/>
                <a:gd name="T17" fmla="*/ 7036 h 12486"/>
                <a:gd name="T18" fmla="*/ 12754 w 12754"/>
                <a:gd name="T19" fmla="*/ 12468 h 12486"/>
                <a:gd name="T20" fmla="*/ 0 w 12754"/>
                <a:gd name="T21" fmla="*/ 12468 h 12486"/>
                <a:gd name="T22" fmla="*/ 0 w 12754"/>
                <a:gd name="T23" fmla="*/ 12468 h 124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2754" h="12486">
                  <a:moveTo>
                    <a:pt x="2895" y="3482"/>
                  </a:moveTo>
                  <a:cubicBezTo>
                    <a:pt x="2895" y="1562"/>
                    <a:pt x="4457" y="0"/>
                    <a:pt x="6377" y="0"/>
                  </a:cubicBezTo>
                  <a:cubicBezTo>
                    <a:pt x="8297" y="0"/>
                    <a:pt x="9859" y="1562"/>
                    <a:pt x="9859" y="3482"/>
                  </a:cubicBezTo>
                  <a:cubicBezTo>
                    <a:pt x="9859" y="5402"/>
                    <a:pt x="8297" y="6963"/>
                    <a:pt x="6377" y="6963"/>
                  </a:cubicBezTo>
                  <a:cubicBezTo>
                    <a:pt x="4457" y="6963"/>
                    <a:pt x="2895" y="5402"/>
                    <a:pt x="2895" y="3482"/>
                  </a:cubicBezTo>
                  <a:close/>
                  <a:moveTo>
                    <a:pt x="0" y="12468"/>
                  </a:moveTo>
                  <a:cubicBezTo>
                    <a:pt x="75" y="11626"/>
                    <a:pt x="479" y="8643"/>
                    <a:pt x="3586" y="7045"/>
                  </a:cubicBezTo>
                  <a:cubicBezTo>
                    <a:pt x="4356" y="7650"/>
                    <a:pt x="5324" y="8014"/>
                    <a:pt x="6377" y="8014"/>
                  </a:cubicBezTo>
                  <a:cubicBezTo>
                    <a:pt x="7436" y="8014"/>
                    <a:pt x="8409" y="7647"/>
                    <a:pt x="9182" y="7036"/>
                  </a:cubicBezTo>
                  <a:cubicBezTo>
                    <a:pt x="12302" y="8627"/>
                    <a:pt x="12678" y="11589"/>
                    <a:pt x="12754" y="12468"/>
                  </a:cubicBezTo>
                  <a:cubicBezTo>
                    <a:pt x="12736" y="12486"/>
                    <a:pt x="18" y="12470"/>
                    <a:pt x="0" y="12468"/>
                  </a:cubicBezTo>
                  <a:close/>
                  <a:moveTo>
                    <a:pt x="0" y="12468"/>
                  </a:moveTo>
                  <a:close/>
                </a:path>
              </a:pathLst>
            </a:custGeom>
            <a:gradFill>
              <a:gsLst>
                <a:gs pos="100000">
                  <a:srgbClr val="C06C84"/>
                </a:gs>
                <a:gs pos="48600">
                  <a:srgbClr val="6C5B7B"/>
                </a:gs>
                <a:gs pos="0">
                  <a:srgbClr val="355C7D"/>
                </a:gs>
              </a:gsLst>
              <a:lin ang="13500000" scaled="1"/>
            </a:gra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椭圆 40"/>
            <p:cNvSpPr/>
            <p:nvPr/>
          </p:nvSpPr>
          <p:spPr>
            <a:xfrm>
              <a:off x="9168253" y="2385304"/>
              <a:ext cx="482600" cy="482600"/>
            </a:xfrm>
            <a:prstGeom prst="ellipse">
              <a:avLst/>
            </a:prstGeom>
            <a:noFill/>
            <a:ln w="19050">
              <a:solidFill>
                <a:srgbClr val="65557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flip="none" rotWithShape="1">
          <a:gsLst>
            <a:gs pos="100000">
              <a:srgbClr val="C06C84"/>
            </a:gs>
            <a:gs pos="48600">
              <a:srgbClr val="6C5B7B"/>
            </a:gs>
            <a:gs pos="0">
              <a:srgbClr val="355C7D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: 圆角 1"/>
          <p:cNvSpPr/>
          <p:nvPr/>
        </p:nvSpPr>
        <p:spPr>
          <a:xfrm>
            <a:off x="577910" y="711200"/>
            <a:ext cx="11086980" cy="5571067"/>
          </a:xfrm>
          <a:prstGeom prst="roundRect">
            <a:avLst>
              <a:gd name="adj" fmla="val 4341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1292580" y="2861176"/>
            <a:ext cx="4418779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200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作为一名优秀的少先队员，佩戴红领巾是我们的荣誉和象征。作为一日监督员，我们要督促每一位队员佩戴好红领巾，提醒他们时刻保持队员的身份和形象，做一名认真的少先队员。</a:t>
            </a:r>
            <a:endParaRPr lang="en-US" altLang="zh-CN" sz="12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139370" y="841840"/>
            <a:ext cx="10080170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mtClean="0">
                <a:gradFill>
                  <a:gsLst>
                    <a:gs pos="100000">
                      <a:srgbClr val="C06C84"/>
                    </a:gs>
                    <a:gs pos="48600">
                      <a:srgbClr val="6C5B7B"/>
                    </a:gs>
                    <a:gs pos="0">
                      <a:srgbClr val="355C7D"/>
                    </a:gs>
                  </a:gsLst>
                  <a:lin ang="135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做好一日监督员</a:t>
            </a:r>
            <a:endParaRPr lang="zh-CN" altLang="en-US" sz="3200" b="1">
              <a:gradFill>
                <a:gsLst>
                  <a:gs pos="100000">
                    <a:srgbClr val="C06C84"/>
                  </a:gs>
                  <a:gs pos="48600">
                    <a:srgbClr val="6C5B7B"/>
                  </a:gs>
                  <a:gs pos="0">
                    <a:srgbClr val="355C7D"/>
                  </a:gs>
                </a:gsLst>
                <a:lin ang="135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292580" y="1735760"/>
            <a:ext cx="1927131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29486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督促队员佩戴红领巾</a:t>
            </a:r>
            <a:endParaRPr lang="zh-CN" altLang="en-US" sz="2400" b="1">
              <a:solidFill>
                <a:srgbClr val="29486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flip="none" rotWithShape="1">
          <a:gsLst>
            <a:gs pos="100000">
              <a:srgbClr val="C06C84"/>
            </a:gs>
            <a:gs pos="48600">
              <a:srgbClr val="6C5B7B"/>
            </a:gs>
            <a:gs pos="0">
              <a:srgbClr val="355C7D"/>
            </a:gs>
          </a:gsLst>
          <a:lin ang="135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: 圆角 1"/>
          <p:cNvSpPr/>
          <p:nvPr/>
        </p:nvSpPr>
        <p:spPr>
          <a:xfrm>
            <a:off x="577910" y="711200"/>
            <a:ext cx="11086980" cy="5571067"/>
          </a:xfrm>
          <a:prstGeom prst="roundRect">
            <a:avLst>
              <a:gd name="adj" fmla="val 4341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1292580" y="2861176"/>
            <a:ext cx="4418779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1200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作为一日监督员，我们要时刻关注队伍的纪律情况。如果发现队员有违纪行为，我们要及时制止并进行必要的批评教育。同时，我们也要自觉遵守纪律，做到以身作则，树立良好的榜样。</a:t>
            </a:r>
            <a:endParaRPr lang="en-US" altLang="zh-CN" sz="120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139370" y="841840"/>
            <a:ext cx="10080170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mtClean="0">
                <a:gradFill>
                  <a:gsLst>
                    <a:gs pos="100000">
                      <a:srgbClr val="C06C84"/>
                    </a:gs>
                    <a:gs pos="48600">
                      <a:srgbClr val="6C5B7B"/>
                    </a:gs>
                    <a:gs pos="0">
                      <a:srgbClr val="355C7D"/>
                    </a:gs>
                  </a:gsLst>
                  <a:lin ang="13500000"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做好一日监督员</a:t>
            </a:r>
            <a:endParaRPr lang="zh-CN" altLang="en-US" sz="3200" b="1">
              <a:gradFill>
                <a:gsLst>
                  <a:gs pos="100000">
                    <a:srgbClr val="C06C84"/>
                  </a:gs>
                  <a:gs pos="48600">
                    <a:srgbClr val="6C5B7B"/>
                  </a:gs>
                  <a:gs pos="0">
                    <a:srgbClr val="355C7D"/>
                  </a:gs>
                </a:gsLst>
                <a:lin ang="13500000"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292580" y="1735760"/>
            <a:ext cx="1927131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29486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维护队伍纪律</a:t>
            </a:r>
            <a:endParaRPr lang="zh-CN" altLang="en-US" sz="2400" b="1">
              <a:solidFill>
                <a:srgbClr val="29486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300">
        <p14:pan/>
      </p:transition>
    </mc:Choice>
    <mc:Fallback>
      <p:transition spd="slow">
        <p:fade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https://d.book118.com/646231230210010040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>
          <a:defRPr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等线 Light</vt:lpstr>
      <vt:lpstr>等线</vt:lpstr>
      <vt:lpstr>微软雅黑</vt:lpstr>
      <vt:lpstr>字魂58号-创中黑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2024-09-07T08:20:54.870</cp:lastPrinted>
  <dcterms:created xsi:type="dcterms:W3CDTF">2024-09-07T00:20:54Z</dcterms:created>
  <dcterms:modified xsi:type="dcterms:W3CDTF">2024-09-07T00:20:59Z</dcterms:modified>
</cp:coreProperties>
</file>