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03286-7DDF-4C06-8990-ACA074D6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18456-BC21-453D-BC7A-BBAB16E9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A7BAF-2DE6-4C3E-A45F-98B6C4AD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44818-8C94-4034-A781-721C4C46F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1ACC7F-6F49-44E6-869C-5E149558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BC085-0274-4F5B-9A29-5238B34FB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BB995-E957-49CF-9B67-11EE006D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9790B-126B-457C-BFBD-281F5E86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DE809-BE8F-4FBD-A54E-2A14940B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6659F-A13B-4BC9-A227-157A23D8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1B793-D579-40B7-A045-306E17C5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76" r:id="rId2"/>
    <p:sldLayoutId id="2147490277" r:id="rId3"/>
    <p:sldLayoutId id="2147490278" r:id="rId4"/>
    <p:sldLayoutId id="2147490279" r:id="rId5"/>
    <p:sldLayoutId id="2147490280" r:id="rId6"/>
    <p:sldLayoutId id="2147490281" r:id="rId7"/>
    <p:sldLayoutId id="2147490282" r:id="rId8"/>
    <p:sldLayoutId id="2147490283" r:id="rId9"/>
    <p:sldLayoutId id="2147490284" r:id="rId10"/>
    <p:sldLayoutId id="21474902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312331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核实信息避免误解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核实的必要性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核实的注意事项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核实信息的方法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核实的步骤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避免误解的技巧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核实的必要性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避免信息错误传播</a:t>
            </a:r>
            <a:endParaRPr lang="zh-CN" altLang="en-US"/>
          </a:p>
        </p:txBody>
      </p:sp>
      <p:sp>
        <p:nvSpPr>
          <p:cNvPr id="1049002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4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6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信息错误可能导致决策失误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0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2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信息错误可能损害个人或组织声誉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8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信息错误可能引发不必要的纠纷和冲突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4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信息错误可能影响社会稳定和和谐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减少误解和冲突</a:t>
            </a:r>
            <a:endParaRPr lang="zh-CN" altLang="en-US"/>
          </a:p>
        </p:txBody>
      </p:sp>
      <p:sp>
        <p:nvSpPr>
          <p:cNvPr id="1049064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核实信息可以避免误解和冲突的发生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误解和冲突可能导致严重的后果，如人际关系破裂、工作失误等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核实信息可以帮助我们更好地理解他人的观点和意图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核实信息可以提高我们的沟通效率和效果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提高信息准确性和可靠性</a:t>
            </a:r>
            <a:endParaRPr lang="zh-CN" altLang="en-US"/>
          </a:p>
        </p:txBody>
      </p:sp>
      <p:sp>
        <p:nvSpPr>
          <p:cNvPr id="1049126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核实信息可以避免误解和误导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核实信息可以提高决策质量和效果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核实信息可以增强信任和合作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核实信息可以减少风险和损失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核实信息的方法</a:t>
            </a:r>
            <a:endParaRPr lang="zh-CN" altLang="en-US"/>
          </a:p>
        </p:txBody>
      </p:sp>
      <p:sp>
        <p:nvSpPr>
          <p:cNvPr id="10491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直接确认</a:t>
            </a:r>
            <a:endParaRPr lang="zh-CN" altLang="en-US"/>
          </a:p>
        </p:txBody>
      </p:sp>
      <p:sp>
        <p:nvSpPr>
          <p:cNvPr id="1049252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询问当事人：直接向信息来源者询问，获取最准确的信息。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查阅资料：通过查阅相关资料，如文献、报告、数据等，验证信息的真实性。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交叉验证：通过与其他信息源进行交叉验证，确保信息的准确性。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逻辑推理：通过逻辑推理，判断信息的合理性和可信度。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权威来源查证</a:t>
            </a:r>
            <a:endParaRPr lang="zh-CN" altLang="en-US"/>
          </a:p>
        </p:txBody>
      </p:sp>
      <p:sp>
        <p:nvSpPr>
          <p:cNvPr id="104931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查阅官方资料：如政府网站、权威机构发布的报告等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交叉验证：对比不同来源的信息，确保准确性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利用搜索引擎：如Google、百度等，注意筛选搜索结果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咨询专业人士：如医生、律师、学者等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多渠道交叉验证</a:t>
            </a:r>
            <a:endParaRPr lang="zh-CN" altLang="en-US"/>
          </a:p>
        </p:txBody>
      </p:sp>
      <p:sp>
        <p:nvSpPr>
          <p:cNvPr id="10493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8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查阅权威资料：如百科全书、专业书籍、官方网站等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咨询专业人士：如专家、学者、业内人士等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0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利用搜索引擎：如百度、谷歌等，输入关键词进行搜索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社交媒体：如微博、微信、知乎等，关注相关话题和讨论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逻辑推理与常识判断</a:t>
            </a:r>
            <a:endParaRPr lang="zh-CN" altLang="en-US"/>
          </a:p>
        </p:txBody>
      </p:sp>
      <p:sp>
        <p:nvSpPr>
          <p:cNvPr id="1049458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逻辑推理：通过逻辑推理，判断信息的真实性和准确性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4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常识判断：利用已有的知识和经验，判断信息的合理性和可信度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0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3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交叉验证：通过多个渠道或方式验证信息的真实性，避免单一来源的误导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6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3182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寻求专业意见：在遇到专业问题时，寻求相关领域的专家或学者的意见和建议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核实的步骤</a:t>
            </a:r>
            <a:endParaRPr lang="zh-CN" altLang="en-US"/>
          </a:p>
        </p:txBody>
      </p:sp>
      <p:sp>
        <p:nvSpPr>
          <p:cNvPr id="10495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获取信息</a:t>
            </a:r>
            <a:endParaRPr lang="zh-CN" altLang="en-US"/>
          </a:p>
        </p:txBody>
      </p:sp>
      <p:sp>
        <p:nvSpPr>
          <p:cNvPr id="1049584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6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8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确定需要核实的信息类型和来源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4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收集相关的信息和数据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0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对收集到的信息进行筛选和整理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4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6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确保信息的准确性和完整性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https://d.book118.com/646231233120010034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 Heavy</vt:lpstr>
      <vt:lpstr>汉仪正圆-75W</vt:lpstr>
      <vt:lpstr>汉仪正圆 55简</vt:lpstr>
      <vt:lpstr>微软雅黑</vt:lpstr>
      <vt:lpstr>Office Theme</vt:lpstr>
      <vt:lpstr>核实信息避免误解</vt:lpstr>
      <vt:lpstr>目录</vt:lpstr>
      <vt:lpstr>核实的必要性</vt:lpstr>
      <vt:lpstr>避免信息错误传播</vt:lpstr>
      <vt:lpstr>减少误解和冲突</vt:lpstr>
      <vt:lpstr>提高信息准确性和可靠性</vt:lpstr>
      <vt:lpstr>核实信息的方法</vt:lpstr>
      <vt:lpstr>直接确认</vt:lpstr>
      <vt:lpstr>权威来源查证</vt:lpstr>
      <vt:lpstr>多渠道交叉验证</vt:lpstr>
      <vt:lpstr>逻辑推理与常识判断</vt:lpstr>
      <vt:lpstr>核实的步骤</vt:lpstr>
      <vt:lpstr>获取信息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2024-09-03T16:59:43.673</cp:lastPrinted>
  <dcterms:created xsi:type="dcterms:W3CDTF">2024-09-03T08:59:43Z</dcterms:created>
  <dcterms:modified xsi:type="dcterms:W3CDTF">2024-09-03T08:59:46Z</dcterms:modified>
</cp:coreProperties>
</file>